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613" r:id="rId5"/>
    <p:sldId id="583" r:id="rId6"/>
    <p:sldId id="614" r:id="rId7"/>
    <p:sldId id="604" r:id="rId8"/>
    <p:sldId id="601" r:id="rId9"/>
    <p:sldId id="605" r:id="rId10"/>
    <p:sldId id="606" r:id="rId11"/>
    <p:sldId id="607" r:id="rId12"/>
    <p:sldId id="612" r:id="rId13"/>
    <p:sldId id="608" r:id="rId14"/>
    <p:sldId id="609" r:id="rId15"/>
    <p:sldId id="610" r:id="rId16"/>
    <p:sldId id="611" r:id="rId17"/>
    <p:sldId id="6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808"/>
    <a:srgbClr val="000080"/>
    <a:srgbClr val="FF9933"/>
    <a:srgbClr val="002D86"/>
    <a:srgbClr val="34D6EC"/>
    <a:srgbClr val="006600"/>
    <a:srgbClr val="D2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5CA99-F6A8-480F-86C5-FA3EB0BA8F93}" v="1" dt="2024-03-25T09:11:20.47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hant Kadam" userId="de01aab8-84fc-4a6c-ad53-d42f377346fc" providerId="ADAL" clId="{7715CA99-F6A8-480F-86C5-FA3EB0BA8F93}"/>
    <pc:docChg chg="undo custSel addSld delSld modSld sldOrd">
      <pc:chgData name="Sushant Kadam" userId="de01aab8-84fc-4a6c-ad53-d42f377346fc" providerId="ADAL" clId="{7715CA99-F6A8-480F-86C5-FA3EB0BA8F93}" dt="2024-03-25T09:11:20.479" v="429" actId="20577"/>
      <pc:docMkLst>
        <pc:docMk/>
      </pc:docMkLst>
      <pc:sldChg chg="modSp del mod">
        <pc:chgData name="Sushant Kadam" userId="de01aab8-84fc-4a6c-ad53-d42f377346fc" providerId="ADAL" clId="{7715CA99-F6A8-480F-86C5-FA3EB0BA8F93}" dt="2024-03-20T09:50:48.762" v="184" actId="47"/>
        <pc:sldMkLst>
          <pc:docMk/>
          <pc:sldMk cId="220627408" sldId="509"/>
        </pc:sldMkLst>
        <pc:spChg chg="mod">
          <ac:chgData name="Sushant Kadam" userId="de01aab8-84fc-4a6c-ad53-d42f377346fc" providerId="ADAL" clId="{7715CA99-F6A8-480F-86C5-FA3EB0BA8F93}" dt="2024-03-19T06:57:16.159" v="163" actId="1076"/>
          <ac:spMkLst>
            <pc:docMk/>
            <pc:sldMk cId="220627408" sldId="509"/>
            <ac:spMk id="11" creationId="{B13AC01D-6BA0-B4DA-45F9-E0B53A150512}"/>
          </ac:spMkLst>
        </pc:spChg>
      </pc:sldChg>
      <pc:sldChg chg="del">
        <pc:chgData name="Sushant Kadam" userId="de01aab8-84fc-4a6c-ad53-d42f377346fc" providerId="ADAL" clId="{7715CA99-F6A8-480F-86C5-FA3EB0BA8F93}" dt="2024-03-20T10:07:41.497" v="339" actId="47"/>
        <pc:sldMkLst>
          <pc:docMk/>
          <pc:sldMk cId="174915562" sldId="560"/>
        </pc:sldMkLst>
      </pc:sldChg>
      <pc:sldChg chg="modSp mod">
        <pc:chgData name="Sushant Kadam" userId="de01aab8-84fc-4a6c-ad53-d42f377346fc" providerId="ADAL" clId="{7715CA99-F6A8-480F-86C5-FA3EB0BA8F93}" dt="2024-03-22T09:44:24.155" v="348" actId="20577"/>
        <pc:sldMkLst>
          <pc:docMk/>
          <pc:sldMk cId="4025371033" sldId="583"/>
        </pc:sldMkLst>
        <pc:spChg chg="mod">
          <ac:chgData name="Sushant Kadam" userId="de01aab8-84fc-4a6c-ad53-d42f377346fc" providerId="ADAL" clId="{7715CA99-F6A8-480F-86C5-FA3EB0BA8F93}" dt="2024-03-22T09:44:24.155" v="348" actId="20577"/>
          <ac:spMkLst>
            <pc:docMk/>
            <pc:sldMk cId="4025371033" sldId="583"/>
            <ac:spMk id="10" creationId="{0D87CFAE-C7FD-95F1-CD6F-AD14DCB5F009}"/>
          </ac:spMkLst>
        </pc:spChg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3370850847" sldId="585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1346179913" sldId="586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4168552832" sldId="588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4165881532" sldId="589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821094637" sldId="590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1373262754" sldId="593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504418814" sldId="594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693560095" sldId="597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3300928107" sldId="598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3389039615" sldId="599"/>
        </pc:sldMkLst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182829964" sldId="600"/>
        </pc:sldMkLst>
      </pc:sldChg>
      <pc:sldChg chg="addSp delSp modSp mod">
        <pc:chgData name="Sushant Kadam" userId="de01aab8-84fc-4a6c-ad53-d42f377346fc" providerId="ADAL" clId="{7715CA99-F6A8-480F-86C5-FA3EB0BA8F93}" dt="2024-03-19T06:44:43.512" v="52" actId="14100"/>
        <pc:sldMkLst>
          <pc:docMk/>
          <pc:sldMk cId="3939847922" sldId="601"/>
        </pc:sldMkLst>
        <pc:spChg chg="add mod">
          <ac:chgData name="Sushant Kadam" userId="de01aab8-84fc-4a6c-ad53-d42f377346fc" providerId="ADAL" clId="{7715CA99-F6A8-480F-86C5-FA3EB0BA8F93}" dt="2024-03-19T06:44:43.512" v="52" actId="14100"/>
          <ac:spMkLst>
            <pc:docMk/>
            <pc:sldMk cId="3939847922" sldId="601"/>
            <ac:spMk id="2" creationId="{DD595169-7641-46DD-BC54-9222E1E5B166}"/>
          </ac:spMkLst>
        </pc:spChg>
        <pc:spChg chg="mod">
          <ac:chgData name="Sushant Kadam" userId="de01aab8-84fc-4a6c-ad53-d42f377346fc" providerId="ADAL" clId="{7715CA99-F6A8-480F-86C5-FA3EB0BA8F93}" dt="2024-03-19T06:44:24.675" v="48" actId="20577"/>
          <ac:spMkLst>
            <pc:docMk/>
            <pc:sldMk cId="3939847922" sldId="601"/>
            <ac:spMk id="7" creationId="{D6AFD216-0261-921F-87C9-0B3CBB93C72A}"/>
          </ac:spMkLst>
        </pc:spChg>
        <pc:spChg chg="del">
          <ac:chgData name="Sushant Kadam" userId="de01aab8-84fc-4a6c-ad53-d42f377346fc" providerId="ADAL" clId="{7715CA99-F6A8-480F-86C5-FA3EB0BA8F93}" dt="2024-03-19T06:21:44.513" v="6" actId="478"/>
          <ac:spMkLst>
            <pc:docMk/>
            <pc:sldMk cId="3939847922" sldId="601"/>
            <ac:spMk id="10" creationId="{0D87CFAE-C7FD-95F1-CD6F-AD14DCB5F009}"/>
          </ac:spMkLst>
        </pc:spChg>
        <pc:grpChg chg="del">
          <ac:chgData name="Sushant Kadam" userId="de01aab8-84fc-4a6c-ad53-d42f377346fc" providerId="ADAL" clId="{7715CA99-F6A8-480F-86C5-FA3EB0BA8F93}" dt="2024-03-19T06:21:44.513" v="6" actId="478"/>
          <ac:grpSpMkLst>
            <pc:docMk/>
            <pc:sldMk cId="3939847922" sldId="601"/>
            <ac:grpSpMk id="14" creationId="{3B9097A4-71C4-3C33-F844-AC342960DC5D}"/>
          </ac:grpSpMkLst>
        </pc:grpChg>
        <pc:grpChg chg="del">
          <ac:chgData name="Sushant Kadam" userId="de01aab8-84fc-4a6c-ad53-d42f377346fc" providerId="ADAL" clId="{7715CA99-F6A8-480F-86C5-FA3EB0BA8F93}" dt="2024-03-19T06:21:44.513" v="6" actId="478"/>
          <ac:grpSpMkLst>
            <pc:docMk/>
            <pc:sldMk cId="3939847922" sldId="601"/>
            <ac:grpSpMk id="17" creationId="{3E5368CF-8B8C-5956-CEC2-905EAF8C17AD}"/>
          </ac:grpSpMkLst>
        </pc:grpChg>
      </pc:sldChg>
      <pc:sldChg chg="del">
        <pc:chgData name="Sushant Kadam" userId="de01aab8-84fc-4a6c-ad53-d42f377346fc" providerId="ADAL" clId="{7715CA99-F6A8-480F-86C5-FA3EB0BA8F93}" dt="2024-03-19T06:44:08.515" v="44" actId="47"/>
        <pc:sldMkLst>
          <pc:docMk/>
          <pc:sldMk cId="954074117" sldId="602"/>
        </pc:sldMkLst>
      </pc:sldChg>
      <pc:sldChg chg="modSp new del mod ord">
        <pc:chgData name="Sushant Kadam" userId="de01aab8-84fc-4a6c-ad53-d42f377346fc" providerId="ADAL" clId="{7715CA99-F6A8-480F-86C5-FA3EB0BA8F93}" dt="2024-03-19T06:56:51.394" v="142" actId="47"/>
        <pc:sldMkLst>
          <pc:docMk/>
          <pc:sldMk cId="3887875037" sldId="603"/>
        </pc:sldMkLst>
        <pc:spChg chg="mod">
          <ac:chgData name="Sushant Kadam" userId="de01aab8-84fc-4a6c-ad53-d42f377346fc" providerId="ADAL" clId="{7715CA99-F6A8-480F-86C5-FA3EB0BA8F93}" dt="2024-03-19T06:25:33.739" v="42" actId="20577"/>
          <ac:spMkLst>
            <pc:docMk/>
            <pc:sldMk cId="3887875037" sldId="603"/>
            <ac:spMk id="2" creationId="{82843978-A117-F441-AEE8-5C28321CD2BB}"/>
          </ac:spMkLst>
        </pc:spChg>
      </pc:sldChg>
      <pc:sldChg chg="add ord">
        <pc:chgData name="Sushant Kadam" userId="de01aab8-84fc-4a6c-ad53-d42f377346fc" providerId="ADAL" clId="{7715CA99-F6A8-480F-86C5-FA3EB0BA8F93}" dt="2024-03-19T06:44:49.063" v="54"/>
        <pc:sldMkLst>
          <pc:docMk/>
          <pc:sldMk cId="3294987593" sldId="604"/>
        </pc:sldMkLst>
      </pc:sldChg>
      <pc:sldChg chg="modSp add mod">
        <pc:chgData name="Sushant Kadam" userId="de01aab8-84fc-4a6c-ad53-d42f377346fc" providerId="ADAL" clId="{7715CA99-F6A8-480F-86C5-FA3EB0BA8F93}" dt="2024-03-19T06:45:45.707" v="75" actId="20577"/>
        <pc:sldMkLst>
          <pc:docMk/>
          <pc:sldMk cId="2492293397" sldId="605"/>
        </pc:sldMkLst>
        <pc:spChg chg="mod">
          <ac:chgData name="Sushant Kadam" userId="de01aab8-84fc-4a6c-ad53-d42f377346fc" providerId="ADAL" clId="{7715CA99-F6A8-480F-86C5-FA3EB0BA8F93}" dt="2024-03-19T06:45:45.707" v="75" actId="20577"/>
          <ac:spMkLst>
            <pc:docMk/>
            <pc:sldMk cId="2492293397" sldId="605"/>
            <ac:spMk id="2" creationId="{DD595169-7641-46DD-BC54-9222E1E5B166}"/>
          </ac:spMkLst>
        </pc:spChg>
        <pc:spChg chg="mod">
          <ac:chgData name="Sushant Kadam" userId="de01aab8-84fc-4a6c-ad53-d42f377346fc" providerId="ADAL" clId="{7715CA99-F6A8-480F-86C5-FA3EB0BA8F93}" dt="2024-03-19T06:45:27.996" v="72" actId="20577"/>
          <ac:spMkLst>
            <pc:docMk/>
            <pc:sldMk cId="2492293397" sldId="605"/>
            <ac:spMk id="7" creationId="{D6AFD216-0261-921F-87C9-0B3CBB93C72A}"/>
          </ac:spMkLst>
        </pc:spChg>
      </pc:sldChg>
      <pc:sldChg chg="modSp add mod">
        <pc:chgData name="Sushant Kadam" userId="de01aab8-84fc-4a6c-ad53-d42f377346fc" providerId="ADAL" clId="{7715CA99-F6A8-480F-86C5-FA3EB0BA8F93}" dt="2024-03-19T06:46:13.369" v="80"/>
        <pc:sldMkLst>
          <pc:docMk/>
          <pc:sldMk cId="4127063777" sldId="606"/>
        </pc:sldMkLst>
        <pc:spChg chg="mod">
          <ac:chgData name="Sushant Kadam" userId="de01aab8-84fc-4a6c-ad53-d42f377346fc" providerId="ADAL" clId="{7715CA99-F6A8-480F-86C5-FA3EB0BA8F93}" dt="2024-03-19T06:46:13.369" v="80"/>
          <ac:spMkLst>
            <pc:docMk/>
            <pc:sldMk cId="4127063777" sldId="606"/>
            <ac:spMk id="2" creationId="{DD595169-7641-46DD-BC54-9222E1E5B166}"/>
          </ac:spMkLst>
        </pc:spChg>
        <pc:spChg chg="mod">
          <ac:chgData name="Sushant Kadam" userId="de01aab8-84fc-4a6c-ad53-d42f377346fc" providerId="ADAL" clId="{7715CA99-F6A8-480F-86C5-FA3EB0BA8F93}" dt="2024-03-19T06:46:06.436" v="79" actId="20577"/>
          <ac:spMkLst>
            <pc:docMk/>
            <pc:sldMk cId="4127063777" sldId="606"/>
            <ac:spMk id="7" creationId="{D6AFD216-0261-921F-87C9-0B3CBB93C72A}"/>
          </ac:spMkLst>
        </pc:spChg>
      </pc:sldChg>
      <pc:sldChg chg="modSp add mod">
        <pc:chgData name="Sushant Kadam" userId="de01aab8-84fc-4a6c-ad53-d42f377346fc" providerId="ADAL" clId="{7715CA99-F6A8-480F-86C5-FA3EB0BA8F93}" dt="2024-03-19T06:46:39.987" v="87"/>
        <pc:sldMkLst>
          <pc:docMk/>
          <pc:sldMk cId="3586314682" sldId="607"/>
        </pc:sldMkLst>
        <pc:spChg chg="mod">
          <ac:chgData name="Sushant Kadam" userId="de01aab8-84fc-4a6c-ad53-d42f377346fc" providerId="ADAL" clId="{7715CA99-F6A8-480F-86C5-FA3EB0BA8F93}" dt="2024-03-19T06:46:39.987" v="87"/>
          <ac:spMkLst>
            <pc:docMk/>
            <pc:sldMk cId="3586314682" sldId="607"/>
            <ac:spMk id="2" creationId="{DD595169-7641-46DD-BC54-9222E1E5B166}"/>
          </ac:spMkLst>
        </pc:spChg>
        <pc:spChg chg="mod">
          <ac:chgData name="Sushant Kadam" userId="de01aab8-84fc-4a6c-ad53-d42f377346fc" providerId="ADAL" clId="{7715CA99-F6A8-480F-86C5-FA3EB0BA8F93}" dt="2024-03-19T06:46:33.363" v="86" actId="20577"/>
          <ac:spMkLst>
            <pc:docMk/>
            <pc:sldMk cId="3586314682" sldId="607"/>
            <ac:spMk id="7" creationId="{D6AFD216-0261-921F-87C9-0B3CBB93C72A}"/>
          </ac:spMkLst>
        </pc:spChg>
      </pc:sldChg>
      <pc:sldChg chg="modSp add mod">
        <pc:chgData name="Sushant Kadam" userId="de01aab8-84fc-4a6c-ad53-d42f377346fc" providerId="ADAL" clId="{7715CA99-F6A8-480F-86C5-FA3EB0BA8F93}" dt="2024-03-19T06:47:15.264" v="98" actId="20577"/>
        <pc:sldMkLst>
          <pc:docMk/>
          <pc:sldMk cId="1614718763" sldId="608"/>
        </pc:sldMkLst>
        <pc:spChg chg="mod">
          <ac:chgData name="Sushant Kadam" userId="de01aab8-84fc-4a6c-ad53-d42f377346fc" providerId="ADAL" clId="{7715CA99-F6A8-480F-86C5-FA3EB0BA8F93}" dt="2024-03-19T06:47:15.264" v="98" actId="20577"/>
          <ac:spMkLst>
            <pc:docMk/>
            <pc:sldMk cId="1614718763" sldId="608"/>
            <ac:spMk id="2" creationId="{DD595169-7641-46DD-BC54-9222E1E5B166}"/>
          </ac:spMkLst>
        </pc:spChg>
        <pc:spChg chg="mod">
          <ac:chgData name="Sushant Kadam" userId="de01aab8-84fc-4a6c-ad53-d42f377346fc" providerId="ADAL" clId="{7715CA99-F6A8-480F-86C5-FA3EB0BA8F93}" dt="2024-03-19T06:47:00.106" v="93" actId="20577"/>
          <ac:spMkLst>
            <pc:docMk/>
            <pc:sldMk cId="1614718763" sldId="608"/>
            <ac:spMk id="7" creationId="{D6AFD216-0261-921F-87C9-0B3CBB93C72A}"/>
          </ac:spMkLst>
        </pc:spChg>
      </pc:sldChg>
      <pc:sldChg chg="modSp add mod">
        <pc:chgData name="Sushant Kadam" userId="de01aab8-84fc-4a6c-ad53-d42f377346fc" providerId="ADAL" clId="{7715CA99-F6A8-480F-86C5-FA3EB0BA8F93}" dt="2024-03-22T09:49:53.339" v="428" actId="33524"/>
        <pc:sldMkLst>
          <pc:docMk/>
          <pc:sldMk cId="2559668284" sldId="609"/>
        </pc:sldMkLst>
        <pc:spChg chg="mod">
          <ac:chgData name="Sushant Kadam" userId="de01aab8-84fc-4a6c-ad53-d42f377346fc" providerId="ADAL" clId="{7715CA99-F6A8-480F-86C5-FA3EB0BA8F93}" dt="2024-03-22T09:49:53.339" v="428" actId="33524"/>
          <ac:spMkLst>
            <pc:docMk/>
            <pc:sldMk cId="2559668284" sldId="609"/>
            <ac:spMk id="2" creationId="{DD595169-7641-46DD-BC54-9222E1E5B166}"/>
          </ac:spMkLst>
        </pc:spChg>
        <pc:spChg chg="mod">
          <ac:chgData name="Sushant Kadam" userId="de01aab8-84fc-4a6c-ad53-d42f377346fc" providerId="ADAL" clId="{7715CA99-F6A8-480F-86C5-FA3EB0BA8F93}" dt="2024-03-19T06:47:34.900" v="102" actId="20577"/>
          <ac:spMkLst>
            <pc:docMk/>
            <pc:sldMk cId="2559668284" sldId="609"/>
            <ac:spMk id="7" creationId="{D6AFD216-0261-921F-87C9-0B3CBB93C72A}"/>
          </ac:spMkLst>
        </pc:spChg>
      </pc:sldChg>
      <pc:sldChg chg="modSp add mod">
        <pc:chgData name="Sushant Kadam" userId="de01aab8-84fc-4a6c-ad53-d42f377346fc" providerId="ADAL" clId="{7715CA99-F6A8-480F-86C5-FA3EB0BA8F93}" dt="2024-03-19T06:48:40.978" v="112"/>
        <pc:sldMkLst>
          <pc:docMk/>
          <pc:sldMk cId="2873654279" sldId="610"/>
        </pc:sldMkLst>
        <pc:spChg chg="mod">
          <ac:chgData name="Sushant Kadam" userId="de01aab8-84fc-4a6c-ad53-d42f377346fc" providerId="ADAL" clId="{7715CA99-F6A8-480F-86C5-FA3EB0BA8F93}" dt="2024-03-19T06:48:40.978" v="112"/>
          <ac:spMkLst>
            <pc:docMk/>
            <pc:sldMk cId="2873654279" sldId="610"/>
            <ac:spMk id="2" creationId="{DD595169-7641-46DD-BC54-9222E1E5B166}"/>
          </ac:spMkLst>
        </pc:spChg>
        <pc:spChg chg="mod">
          <ac:chgData name="Sushant Kadam" userId="de01aab8-84fc-4a6c-ad53-d42f377346fc" providerId="ADAL" clId="{7715CA99-F6A8-480F-86C5-FA3EB0BA8F93}" dt="2024-03-19T06:48:34.609" v="111" actId="20577"/>
          <ac:spMkLst>
            <pc:docMk/>
            <pc:sldMk cId="2873654279" sldId="610"/>
            <ac:spMk id="7" creationId="{D6AFD216-0261-921F-87C9-0B3CBB93C72A}"/>
          </ac:spMkLst>
        </pc:spChg>
      </pc:sldChg>
      <pc:sldChg chg="addSp modSp add mod ord">
        <pc:chgData name="Sushant Kadam" userId="de01aab8-84fc-4a6c-ad53-d42f377346fc" providerId="ADAL" clId="{7715CA99-F6A8-480F-86C5-FA3EB0BA8F93}" dt="2024-03-19T06:49:26.202" v="126"/>
        <pc:sldMkLst>
          <pc:docMk/>
          <pc:sldMk cId="2921272528" sldId="611"/>
        </pc:sldMkLst>
        <pc:spChg chg="mod">
          <ac:chgData name="Sushant Kadam" userId="de01aab8-84fc-4a6c-ad53-d42f377346fc" providerId="ADAL" clId="{7715CA99-F6A8-480F-86C5-FA3EB0BA8F93}" dt="2024-03-19T06:49:05.598" v="120" actId="20577"/>
          <ac:spMkLst>
            <pc:docMk/>
            <pc:sldMk cId="2921272528" sldId="611"/>
            <ac:spMk id="2" creationId="{DD595169-7641-46DD-BC54-9222E1E5B166}"/>
          </ac:spMkLst>
        </pc:spChg>
        <pc:spChg chg="add mod">
          <ac:chgData name="Sushant Kadam" userId="de01aab8-84fc-4a6c-ad53-d42f377346fc" providerId="ADAL" clId="{7715CA99-F6A8-480F-86C5-FA3EB0BA8F93}" dt="2024-03-19T06:49:21.171" v="124" actId="14100"/>
          <ac:spMkLst>
            <pc:docMk/>
            <pc:sldMk cId="2921272528" sldId="611"/>
            <ac:spMk id="4" creationId="{E8B54187-F1F0-5AC4-39B2-F410ACA80E07}"/>
          </ac:spMkLst>
        </pc:spChg>
        <pc:spChg chg="mod">
          <ac:chgData name="Sushant Kadam" userId="de01aab8-84fc-4a6c-ad53-d42f377346fc" providerId="ADAL" clId="{7715CA99-F6A8-480F-86C5-FA3EB0BA8F93}" dt="2024-03-19T06:48:56.996" v="118" actId="20577"/>
          <ac:spMkLst>
            <pc:docMk/>
            <pc:sldMk cId="2921272528" sldId="611"/>
            <ac:spMk id="7" creationId="{D6AFD216-0261-921F-87C9-0B3CBB93C72A}"/>
          </ac:spMkLst>
        </pc:spChg>
      </pc:sldChg>
      <pc:sldChg chg="modSp add mod ord">
        <pc:chgData name="Sushant Kadam" userId="de01aab8-84fc-4a6c-ad53-d42f377346fc" providerId="ADAL" clId="{7715CA99-F6A8-480F-86C5-FA3EB0BA8F93}" dt="2024-03-22T09:49:19.973" v="427" actId="20577"/>
        <pc:sldMkLst>
          <pc:docMk/>
          <pc:sldMk cId="4096799435" sldId="612"/>
        </pc:sldMkLst>
        <pc:spChg chg="mod">
          <ac:chgData name="Sushant Kadam" userId="de01aab8-84fc-4a6c-ad53-d42f377346fc" providerId="ADAL" clId="{7715CA99-F6A8-480F-86C5-FA3EB0BA8F93}" dt="2024-03-22T09:49:19.973" v="427" actId="20577"/>
          <ac:spMkLst>
            <pc:docMk/>
            <pc:sldMk cId="4096799435" sldId="612"/>
            <ac:spMk id="2" creationId="{DD595169-7641-46DD-BC54-9222E1E5B166}"/>
          </ac:spMkLst>
        </pc:spChg>
        <pc:spChg chg="mod">
          <ac:chgData name="Sushant Kadam" userId="de01aab8-84fc-4a6c-ad53-d42f377346fc" providerId="ADAL" clId="{7715CA99-F6A8-480F-86C5-FA3EB0BA8F93}" dt="2024-03-22T09:48:34.877" v="367" actId="20577"/>
          <ac:spMkLst>
            <pc:docMk/>
            <pc:sldMk cId="4096799435" sldId="612"/>
            <ac:spMk id="7" creationId="{D6AFD216-0261-921F-87C9-0B3CBB93C72A}"/>
          </ac:spMkLst>
        </pc:spChg>
      </pc:sldChg>
      <pc:sldChg chg="modSp add mod">
        <pc:chgData name="Sushant Kadam" userId="de01aab8-84fc-4a6c-ad53-d42f377346fc" providerId="ADAL" clId="{7715CA99-F6A8-480F-86C5-FA3EB0BA8F93}" dt="2024-03-20T09:50:30.416" v="183" actId="20577"/>
        <pc:sldMkLst>
          <pc:docMk/>
          <pc:sldMk cId="702354332" sldId="613"/>
        </pc:sldMkLst>
        <pc:spChg chg="mod">
          <ac:chgData name="Sushant Kadam" userId="de01aab8-84fc-4a6c-ad53-d42f377346fc" providerId="ADAL" clId="{7715CA99-F6A8-480F-86C5-FA3EB0BA8F93}" dt="2024-03-20T09:50:30.416" v="183" actId="20577"/>
          <ac:spMkLst>
            <pc:docMk/>
            <pc:sldMk cId="702354332" sldId="613"/>
            <ac:spMk id="11" creationId="{B13AC01D-6BA0-B4DA-45F9-E0B53A150512}"/>
          </ac:spMkLst>
        </pc:spChg>
        <pc:spChg chg="mod">
          <ac:chgData name="Sushant Kadam" userId="de01aab8-84fc-4a6c-ad53-d42f377346fc" providerId="ADAL" clId="{7715CA99-F6A8-480F-86C5-FA3EB0BA8F93}" dt="2024-03-20T09:49:48.069" v="170" actId="1076"/>
          <ac:spMkLst>
            <pc:docMk/>
            <pc:sldMk cId="702354332" sldId="613"/>
            <ac:spMk id="13" creationId="{7D585606-2AE0-7987-8774-8CA7BBE42013}"/>
          </ac:spMkLst>
        </pc:spChg>
      </pc:sldChg>
      <pc:sldChg chg="addSp delSp modSp add mod ord">
        <pc:chgData name="Sushant Kadam" userId="de01aab8-84fc-4a6c-ad53-d42f377346fc" providerId="ADAL" clId="{7715CA99-F6A8-480F-86C5-FA3EB0BA8F93}" dt="2024-03-25T09:11:20.479" v="429" actId="20577"/>
        <pc:sldMkLst>
          <pc:docMk/>
          <pc:sldMk cId="4102783032" sldId="614"/>
        </pc:sldMkLst>
        <pc:spChg chg="del">
          <ac:chgData name="Sushant Kadam" userId="de01aab8-84fc-4a6c-ad53-d42f377346fc" providerId="ADAL" clId="{7715CA99-F6A8-480F-86C5-FA3EB0BA8F93}" dt="2024-03-20T09:52:08.514" v="189" actId="478"/>
          <ac:spMkLst>
            <pc:docMk/>
            <pc:sldMk cId="4102783032" sldId="614"/>
            <ac:spMk id="2" creationId="{DD595169-7641-46DD-BC54-9222E1E5B166}"/>
          </ac:spMkLst>
        </pc:spChg>
        <pc:spChg chg="add mod">
          <ac:chgData name="Sushant Kadam" userId="de01aab8-84fc-4a6c-ad53-d42f377346fc" providerId="ADAL" clId="{7715CA99-F6A8-480F-86C5-FA3EB0BA8F93}" dt="2024-03-20T09:52:02.403" v="188"/>
          <ac:spMkLst>
            <pc:docMk/>
            <pc:sldMk cId="4102783032" sldId="614"/>
            <ac:spMk id="5" creationId="{1AC2ACDD-5439-30D0-4BA8-33651F041A02}"/>
          </ac:spMkLst>
        </pc:spChg>
        <pc:spChg chg="add del mod">
          <ac:chgData name="Sushant Kadam" userId="de01aab8-84fc-4a6c-ad53-d42f377346fc" providerId="ADAL" clId="{7715CA99-F6A8-480F-86C5-FA3EB0BA8F93}" dt="2024-03-20T09:52:17.653" v="190" actId="478"/>
          <ac:spMkLst>
            <pc:docMk/>
            <pc:sldMk cId="4102783032" sldId="614"/>
            <ac:spMk id="6" creationId="{67F70578-8A79-AF6F-0461-24E6D08A855F}"/>
          </ac:spMkLst>
        </pc:spChg>
        <pc:spChg chg="add mod">
          <ac:chgData name="Sushant Kadam" userId="de01aab8-84fc-4a6c-ad53-d42f377346fc" providerId="ADAL" clId="{7715CA99-F6A8-480F-86C5-FA3EB0BA8F93}" dt="2024-03-20T09:52:02.403" v="188"/>
          <ac:spMkLst>
            <pc:docMk/>
            <pc:sldMk cId="4102783032" sldId="614"/>
            <ac:spMk id="8" creationId="{29FD6DB1-C438-A03E-16BF-6A1CAC7B1FCE}"/>
          </ac:spMkLst>
        </pc:spChg>
        <pc:spChg chg="add mod">
          <ac:chgData name="Sushant Kadam" userId="de01aab8-84fc-4a6c-ad53-d42f377346fc" providerId="ADAL" clId="{7715CA99-F6A8-480F-86C5-FA3EB0BA8F93}" dt="2024-03-20T09:55:10.172" v="200" actId="1076"/>
          <ac:spMkLst>
            <pc:docMk/>
            <pc:sldMk cId="4102783032" sldId="614"/>
            <ac:spMk id="9" creationId="{B653F81D-08C4-E1F9-3E57-BC1FDDF19184}"/>
          </ac:spMkLst>
        </pc:spChg>
        <pc:spChg chg="add mod">
          <ac:chgData name="Sushant Kadam" userId="de01aab8-84fc-4a6c-ad53-d42f377346fc" providerId="ADAL" clId="{7715CA99-F6A8-480F-86C5-FA3EB0BA8F93}" dt="2024-03-20T09:52:02.403" v="188"/>
          <ac:spMkLst>
            <pc:docMk/>
            <pc:sldMk cId="4102783032" sldId="614"/>
            <ac:spMk id="10" creationId="{B01DC5B3-D126-EA46-6C50-54CBE9CCCD1D}"/>
          </ac:spMkLst>
        </pc:spChg>
        <pc:spChg chg="add mod">
          <ac:chgData name="Sushant Kadam" userId="de01aab8-84fc-4a6c-ad53-d42f377346fc" providerId="ADAL" clId="{7715CA99-F6A8-480F-86C5-FA3EB0BA8F93}" dt="2024-03-20T09:55:27.065" v="225" actId="20577"/>
          <ac:spMkLst>
            <pc:docMk/>
            <pc:sldMk cId="4102783032" sldId="614"/>
            <ac:spMk id="11" creationId="{F07541C9-5809-6263-6D5F-4673D26EC1BA}"/>
          </ac:spMkLst>
        </pc:spChg>
        <pc:graphicFrameChg chg="add mod modGraphic">
          <ac:chgData name="Sushant Kadam" userId="de01aab8-84fc-4a6c-ad53-d42f377346fc" providerId="ADAL" clId="{7715CA99-F6A8-480F-86C5-FA3EB0BA8F93}" dt="2024-03-25T09:11:20.479" v="429" actId="20577"/>
          <ac:graphicFrameMkLst>
            <pc:docMk/>
            <pc:sldMk cId="4102783032" sldId="614"/>
            <ac:graphicFrameMk id="4" creationId="{D3F40035-850C-EC3A-B7DA-FFE4ADD29DAD}"/>
          </ac:graphicFrameMkLst>
        </pc:graphicFrameChg>
      </pc:sldChg>
      <pc:sldChg chg="add">
        <pc:chgData name="Sushant Kadam" userId="de01aab8-84fc-4a6c-ad53-d42f377346fc" providerId="ADAL" clId="{7715CA99-F6A8-480F-86C5-FA3EB0BA8F93}" dt="2024-03-20T10:07:27.813" v="338"/>
        <pc:sldMkLst>
          <pc:docMk/>
          <pc:sldMk cId="3535583036" sldId="6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F3CE0-F146-45AC-AFE0-CA98ECD8566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0594-BC1C-43FE-99F1-F55BF4013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F0594-BC1C-43FE-99F1-F55BF4013A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5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7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662058"/>
            <a:ext cx="41148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SAEINDIA_TIFAN24_Phase2_May2024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48" y="185738"/>
            <a:ext cx="890366" cy="96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662058"/>
            <a:ext cx="2743200" cy="1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MSIPCMContentMarking" descr="{&quot;HashCode&quot;:166838815,&quot;Placement&quot;:&quot;Footer&quot;,&quot;Top&quot;:519.343,&quot;Left&quot;:914.242065,&quot;SlideWidth&quot;:960,&quot;SlideHeight&quot;:540}">
            <a:extLst>
              <a:ext uri="{FF2B5EF4-FFF2-40B4-BE49-F238E27FC236}">
                <a16:creationId xmlns:a16="http://schemas.microsoft.com/office/drawing/2014/main" id="{6311ED01-323D-4755-8B33-A9246F7CB931}"/>
              </a:ext>
            </a:extLst>
          </p:cNvPr>
          <p:cNvSpPr txBox="1"/>
          <p:nvPr userDrawn="1"/>
        </p:nvSpPr>
        <p:spPr>
          <a:xfrm>
            <a:off x="11610874" y="6595656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</a:rPr>
              <a:t>Public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3" y="6336592"/>
            <a:ext cx="1473738" cy="399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787" y="6387990"/>
            <a:ext cx="1524050" cy="34766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091707"/>
            <a:ext cx="12192000" cy="12879"/>
          </a:xfrm>
          <a:prstGeom prst="line">
            <a:avLst/>
          </a:prstGeom>
          <a:ln w="76200">
            <a:solidFill>
              <a:srgbClr val="318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65279" y="6166833"/>
            <a:ext cx="12026721" cy="216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634423-8B6E-976A-464F-5E22590063F2}"/>
              </a:ext>
            </a:extLst>
          </p:cNvPr>
          <p:cNvSpPr txBox="1"/>
          <p:nvPr userDrawn="1"/>
        </p:nvSpPr>
        <p:spPr>
          <a:xfrm>
            <a:off x="4793071" y="6595656"/>
            <a:ext cx="2509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SAEINDIA_TIFAN24_Phase2_April 2024</a:t>
            </a:r>
          </a:p>
        </p:txBody>
      </p:sp>
    </p:spTree>
    <p:extLst>
      <p:ext uri="{BB962C8B-B14F-4D97-AF65-F5344CB8AC3E}">
        <p14:creationId xmlns:p14="http://schemas.microsoft.com/office/powerpoint/2010/main" val="35744689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C0B20-4E1A-4F49-0552-8FA9D40A8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0AE14A-5FBE-1F97-BD0C-F98A54AE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502"/>
            <a:ext cx="12192000" cy="3449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AC01D-6BA0-B4DA-45F9-E0B53A150512}"/>
              </a:ext>
            </a:extLst>
          </p:cNvPr>
          <p:cNvSpPr txBox="1"/>
          <p:nvPr/>
        </p:nvSpPr>
        <p:spPr>
          <a:xfrm>
            <a:off x="5152102" y="4084486"/>
            <a:ext cx="703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Sales &amp; Marketing Round Phase-2- TIFAN 2024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6C9537-4D22-2D7C-3AAA-5AC363144979}"/>
              </a:ext>
            </a:extLst>
          </p:cNvPr>
          <p:cNvSpPr txBox="1">
            <a:spLocks/>
          </p:cNvSpPr>
          <p:nvPr/>
        </p:nvSpPr>
        <p:spPr>
          <a:xfrm>
            <a:off x="10221027" y="4862478"/>
            <a:ext cx="1337401" cy="1096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kern="0">
                <a:latin typeface="+mn-lt"/>
              </a:rPr>
              <a:t>College Logo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D585606-2AE0-7987-8774-8CA7BBE42013}"/>
              </a:ext>
            </a:extLst>
          </p:cNvPr>
          <p:cNvSpPr txBox="1">
            <a:spLocks/>
          </p:cNvSpPr>
          <p:nvPr/>
        </p:nvSpPr>
        <p:spPr>
          <a:xfrm>
            <a:off x="202547" y="4709730"/>
            <a:ext cx="9583479" cy="1327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1400" kern="0">
                <a:latin typeface="+mn-lt"/>
              </a:rPr>
              <a:t>Team Name 		: XXXXXX</a:t>
            </a:r>
          </a:p>
          <a:p>
            <a:r>
              <a:rPr lang="en-US" sz="1400" kern="0">
                <a:latin typeface="+mn-lt"/>
              </a:rPr>
              <a:t>Team ID 	 	: XXXXXX</a:t>
            </a:r>
          </a:p>
          <a:p>
            <a:r>
              <a:rPr lang="en-US" sz="1400" kern="0">
                <a:latin typeface="+mn-lt"/>
              </a:rPr>
              <a:t>TIFAN23 ID (If applicable)     : XXXXXX</a:t>
            </a:r>
          </a:p>
          <a:p>
            <a:r>
              <a:rPr lang="en-US" sz="1400" kern="0">
                <a:latin typeface="+mn-lt"/>
              </a:rPr>
              <a:t>College/University name	: XXXXXX</a:t>
            </a:r>
          </a:p>
          <a:p>
            <a:endParaRPr lang="en-US" sz="1400" kern="0">
              <a:latin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2FF878-0BC6-3846-88A4-D11D6998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96" y="252873"/>
            <a:ext cx="1907611" cy="7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B7AE9F5-6AC2-21D3-0295-651555C3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61" y="394634"/>
            <a:ext cx="1757155" cy="5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C776D5E-44F1-A6E3-7B60-3126F0FBB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 b="27693"/>
          <a:stretch/>
        </p:blipFill>
        <p:spPr bwMode="auto">
          <a:xfrm>
            <a:off x="5906254" y="0"/>
            <a:ext cx="2067247" cy="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ltair Accelerates Use of Oracle Cloud Infrastructure">
            <a:extLst>
              <a:ext uri="{FF2B5EF4-FFF2-40B4-BE49-F238E27FC236}">
                <a16:creationId xmlns:a16="http://schemas.microsoft.com/office/drawing/2014/main" id="{F1BCA88A-18BF-A9B3-F096-A4BCDD2AE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26018" r="12868" b="31603"/>
          <a:stretch/>
        </p:blipFill>
        <p:spPr bwMode="auto">
          <a:xfrm>
            <a:off x="8997214" y="365232"/>
            <a:ext cx="1770495" cy="5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hn Deere - Wikipedia">
            <a:extLst>
              <a:ext uri="{FF2B5EF4-FFF2-40B4-BE49-F238E27FC236}">
                <a16:creationId xmlns:a16="http://schemas.microsoft.com/office/drawing/2014/main" id="{D191BCBE-C1D5-2985-D3BE-A48FDB1CA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" y="59636"/>
            <a:ext cx="1757154" cy="11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ummins Logo, symbol, meaning, history, PNG, brand">
            <a:extLst>
              <a:ext uri="{FF2B5EF4-FFF2-40B4-BE49-F238E27FC236}">
                <a16:creationId xmlns:a16="http://schemas.microsoft.com/office/drawing/2014/main" id="{D9A4DF42-8404-D344-0B39-216E7BDF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79" y="310297"/>
            <a:ext cx="1429454" cy="8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hule Krishidarshani - Apps on Google Play">
            <a:extLst>
              <a:ext uri="{FF2B5EF4-FFF2-40B4-BE49-F238E27FC236}">
                <a16:creationId xmlns:a16="http://schemas.microsoft.com/office/drawing/2014/main" id="{6E98C291-6581-5BD2-869C-B76F46EFC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r="21276"/>
          <a:stretch/>
        </p:blipFill>
        <p:spPr bwMode="auto">
          <a:xfrm>
            <a:off x="10805291" y="40001"/>
            <a:ext cx="1386709" cy="12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1D7D91-81C2-7608-832E-3003BA8D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88" y="435719"/>
            <a:ext cx="1648132" cy="9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5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 Request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This slide to capture details on funding request, Total Investment and equity distribution matrix. Break Even point / Profit share dynamics/ Profit Projections.</a:t>
            </a:r>
          </a:p>
        </p:txBody>
      </p:sp>
    </p:spTree>
    <p:extLst>
      <p:ext uri="{BB962C8B-B14F-4D97-AF65-F5344CB8AC3E}">
        <p14:creationId xmlns:p14="http://schemas.microsoft.com/office/powerpoint/2010/main" val="161471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Phases / Kick-Off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Project Timeline (Gantt Chart), Schedule of major milestone deadlines from Virtual TIFAN To main TIFAN event, Project Phases, outline on kick off phases .</a:t>
            </a:r>
          </a:p>
        </p:txBody>
      </p:sp>
    </p:spTree>
    <p:extLst>
      <p:ext uri="{BB962C8B-B14F-4D97-AF65-F5344CB8AC3E}">
        <p14:creationId xmlns:p14="http://schemas.microsoft.com/office/powerpoint/2010/main" val="255966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 sales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After sales support strategy, spares availability, Distribution, Warranty Policy, customer after sales experience, training and field demonstration etc.</a:t>
            </a:r>
          </a:p>
        </p:txBody>
      </p:sp>
    </p:spTree>
    <p:extLst>
      <p:ext uri="{BB962C8B-B14F-4D97-AF65-F5344CB8AC3E}">
        <p14:creationId xmlns:p14="http://schemas.microsoft.com/office/powerpoint/2010/main" val="287365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 slide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Teams are free to add and use this slide if they wish to add something specific on the project that can convince the investors to offer funding.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54187-F1F0-5AC4-39B2-F410ACA80E07}"/>
              </a:ext>
            </a:extLst>
          </p:cNvPr>
          <p:cNvSpPr/>
          <p:nvPr/>
        </p:nvSpPr>
        <p:spPr>
          <a:xfrm>
            <a:off x="153251" y="5254573"/>
            <a:ext cx="11016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i="1">
                <a:solidFill>
                  <a:srgbClr val="FF0000"/>
                </a:solidFill>
              </a:rPr>
              <a:t>Pl Note – This slide is optional – Only use if you wish to show something which will be impactful and is not covered on the pervious slides</a:t>
            </a:r>
          </a:p>
        </p:txBody>
      </p:sp>
    </p:spTree>
    <p:extLst>
      <p:ext uri="{BB962C8B-B14F-4D97-AF65-F5344CB8AC3E}">
        <p14:creationId xmlns:p14="http://schemas.microsoft.com/office/powerpoint/2010/main" val="292127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24265"/>
          <a:stretch/>
        </p:blipFill>
        <p:spPr>
          <a:xfrm rot="5400000">
            <a:off x="3724928" y="-2392530"/>
            <a:ext cx="4756828" cy="1219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8044" y="3296286"/>
            <a:ext cx="58425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0B8EC26-B693-A24F-053D-7616804E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96" y="252873"/>
            <a:ext cx="1907611" cy="7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BF2AADD-05D7-B48B-7A24-34639CFA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61" y="394634"/>
            <a:ext cx="1757155" cy="5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EFD1688-BE2A-1130-4182-5E3B87731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 b="27693"/>
          <a:stretch/>
        </p:blipFill>
        <p:spPr bwMode="auto">
          <a:xfrm>
            <a:off x="5831790" y="-11196"/>
            <a:ext cx="2067247" cy="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ltair Accelerates Use of Oracle Cloud Infrastructure">
            <a:extLst>
              <a:ext uri="{FF2B5EF4-FFF2-40B4-BE49-F238E27FC236}">
                <a16:creationId xmlns:a16="http://schemas.microsoft.com/office/drawing/2014/main" id="{586F96D6-CD70-FFBA-5436-5E6CF6874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26018" r="12868" b="31603"/>
          <a:stretch/>
        </p:blipFill>
        <p:spPr bwMode="auto">
          <a:xfrm>
            <a:off x="8997214" y="365232"/>
            <a:ext cx="1770495" cy="5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John Deere - Wikipedia">
            <a:extLst>
              <a:ext uri="{FF2B5EF4-FFF2-40B4-BE49-F238E27FC236}">
                <a16:creationId xmlns:a16="http://schemas.microsoft.com/office/drawing/2014/main" id="{93C26EB6-38B6-87E4-5CAB-A2B74BC4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" y="59636"/>
            <a:ext cx="1757154" cy="11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ummins Logo, symbol, meaning, history, PNG, brand">
            <a:extLst>
              <a:ext uri="{FF2B5EF4-FFF2-40B4-BE49-F238E27FC236}">
                <a16:creationId xmlns:a16="http://schemas.microsoft.com/office/drawing/2014/main" id="{86E86061-85B0-9C4E-D35D-2C9152E5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20" y="289854"/>
            <a:ext cx="1429454" cy="8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Phule Krishidarshani - Apps on Google Play">
            <a:extLst>
              <a:ext uri="{FF2B5EF4-FFF2-40B4-BE49-F238E27FC236}">
                <a16:creationId xmlns:a16="http://schemas.microsoft.com/office/drawing/2014/main" id="{9C65C1FF-2720-843D-C98D-ABBADA32A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r="21276"/>
          <a:stretch/>
        </p:blipFill>
        <p:spPr bwMode="auto">
          <a:xfrm>
            <a:off x="10805291" y="40001"/>
            <a:ext cx="1386709" cy="12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65B7B0D-DD58-5748-101D-E1ACCE59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96" y="394421"/>
            <a:ext cx="1648132" cy="9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8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Template Instructions</a:t>
            </a:r>
            <a:endParaRPr kumimoji="0" lang="en-IN" sz="1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7CFAE-C7FD-95F1-CD6F-AD14DCB5F009}"/>
              </a:ext>
            </a:extLst>
          </p:cNvPr>
          <p:cNvSpPr txBox="1"/>
          <p:nvPr/>
        </p:nvSpPr>
        <p:spPr>
          <a:xfrm>
            <a:off x="239697" y="1003177"/>
            <a:ext cx="9853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Please refer following slides for TIFAN24 Phase 2 Sales and Marketing presentation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Please submit the presentation in format TIFAN24_TeamID_TeamName_S&amp;MRP2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Please do not change the slide sequence and title. All slides are mandatory for presentation. The slide content can be rearranged as per Team’s requirement.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Presentations should not exceed maximum of 13 slides including first and last slide.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This template should be submitted on or before 25</a:t>
            </a:r>
            <a:r>
              <a:rPr lang="en-US" b="1" baseline="30000"/>
              <a:t>th</a:t>
            </a:r>
            <a:r>
              <a:rPr lang="en-US" b="1"/>
              <a:t> April.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This need to be presented on 26</a:t>
            </a:r>
            <a:r>
              <a:rPr lang="en-US" b="1" baseline="30000"/>
              <a:t>th</a:t>
            </a:r>
            <a:r>
              <a:rPr lang="en-US" b="1"/>
              <a:t> or 27</a:t>
            </a:r>
            <a:r>
              <a:rPr lang="en-US" b="1" baseline="30000"/>
              <a:t>th</a:t>
            </a:r>
            <a:r>
              <a:rPr lang="en-US" b="1"/>
              <a:t> April in designated slot for Sales and Marketing Round.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/>
              <a:t>Please delete this “Template Instructions slide” from your final ppt submission.</a:t>
            </a:r>
          </a:p>
          <a:p>
            <a:pPr marL="457200" indent="-457200" defTabSz="73152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b="1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Agricultural Equipment Firm Description </a:t>
            </a:r>
            <a:endParaRPr lang="en-IN" sz="17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F40035-850C-EC3A-B7DA-FFE4ADD29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63027"/>
              </p:ext>
            </p:extLst>
          </p:nvPr>
        </p:nvGraphicFramePr>
        <p:xfrm>
          <a:off x="1622620" y="4534900"/>
          <a:ext cx="8946759" cy="135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36">
                  <a:extLst>
                    <a:ext uri="{9D8B030D-6E8A-4147-A177-3AD203B41FA5}">
                      <a16:colId xmlns:a16="http://schemas.microsoft.com/office/drawing/2014/main" val="3432620411"/>
                    </a:ext>
                  </a:extLst>
                </a:gridCol>
                <a:gridCol w="6223223">
                  <a:extLst>
                    <a:ext uri="{9D8B030D-6E8A-4147-A177-3AD203B41FA5}">
                      <a16:colId xmlns:a16="http://schemas.microsoft.com/office/drawing/2014/main" val="3512427649"/>
                    </a:ext>
                  </a:extLst>
                </a:gridCol>
              </a:tblGrid>
              <a:tr h="3394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IN" sz="18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Machine 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i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500131"/>
                  </a:ext>
                </a:extLst>
              </a:tr>
              <a:tr h="3394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IN" sz="18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Agri. Equip.Firm 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i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212987"/>
                  </a:ext>
                </a:extLst>
              </a:tr>
              <a:tr h="3394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IN" sz="18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Managing</a:t>
                      </a:r>
                      <a:r>
                        <a:rPr lang="en-IN" sz="1800" b="1" i="1" u="none" strike="noStrike" baseline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Director</a:t>
                      </a:r>
                      <a:endParaRPr lang="en-IN" sz="1800" b="1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i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223039"/>
                  </a:ext>
                </a:extLst>
              </a:tr>
              <a:tr h="3394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IN" sz="18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 Cost (₹)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i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2715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C2ACDD-5439-30D0-4BA8-33651F041A02}"/>
              </a:ext>
            </a:extLst>
          </p:cNvPr>
          <p:cNvSpPr txBox="1"/>
          <p:nvPr/>
        </p:nvSpPr>
        <p:spPr>
          <a:xfrm>
            <a:off x="1531146" y="4073563"/>
            <a:ext cx="2780299" cy="22803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IN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D6DB1-C438-A03E-16BF-6A1CAC7B1FCE}"/>
              </a:ext>
            </a:extLst>
          </p:cNvPr>
          <p:cNvSpPr txBox="1"/>
          <p:nvPr/>
        </p:nvSpPr>
        <p:spPr>
          <a:xfrm>
            <a:off x="437245" y="1219200"/>
            <a:ext cx="2187802" cy="2419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3F81D-08C4-E1F9-3E57-BC1FDDF19184}"/>
              </a:ext>
            </a:extLst>
          </p:cNvPr>
          <p:cNvSpPr txBox="1"/>
          <p:nvPr/>
        </p:nvSpPr>
        <p:spPr>
          <a:xfrm>
            <a:off x="1622620" y="1138769"/>
            <a:ext cx="2187802" cy="21520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i="1"/>
              <a:t>Ag.</a:t>
            </a:r>
            <a:r>
              <a:rPr lang="en-US" sz="2000" i="1" baseline="0"/>
              <a:t> Firm logo</a:t>
            </a:r>
          </a:p>
          <a:p>
            <a:pPr algn="ctr"/>
            <a:r>
              <a:rPr lang="en-US" sz="2000" i="1" baseline="0"/>
              <a:t>(if any)</a:t>
            </a:r>
            <a:endParaRPr lang="en-US" sz="20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DC5B3-D126-EA46-6C50-54CBE9CCCD1D}"/>
              </a:ext>
            </a:extLst>
          </p:cNvPr>
          <p:cNvSpPr txBox="1"/>
          <p:nvPr/>
        </p:nvSpPr>
        <p:spPr>
          <a:xfrm>
            <a:off x="2890983" y="849745"/>
            <a:ext cx="5938980" cy="28725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541C9-5809-6263-6D5F-4673D26EC1BA}"/>
              </a:ext>
            </a:extLst>
          </p:cNvPr>
          <p:cNvSpPr txBox="1"/>
          <p:nvPr/>
        </p:nvSpPr>
        <p:spPr>
          <a:xfrm>
            <a:off x="4557224" y="1006524"/>
            <a:ext cx="6012155" cy="294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000" i="1"/>
              <a:t>Insert</a:t>
            </a:r>
          </a:p>
          <a:p>
            <a:pPr algn="ctr"/>
            <a:r>
              <a:rPr lang="en-US" sz="2000" i="1"/>
              <a:t>Implement Picture</a:t>
            </a:r>
          </a:p>
        </p:txBody>
      </p:sp>
    </p:spTree>
    <p:extLst>
      <p:ext uri="{BB962C8B-B14F-4D97-AF65-F5344CB8AC3E}">
        <p14:creationId xmlns:p14="http://schemas.microsoft.com/office/powerpoint/2010/main" val="410278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Agricultural Equipment Firm Description </a:t>
            </a:r>
            <a:endParaRPr lang="en-IN" sz="17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8993875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i="1" kern="0"/>
              <a:t>Organizational Structure, HR, firm’s Vision / Mission, factory locations (assumptions &amp; factors considered),  Management roles and their Profiles/ Strengths, specialization areas etc.</a:t>
            </a:r>
          </a:p>
        </p:txBody>
      </p:sp>
    </p:spTree>
    <p:extLst>
      <p:ext uri="{BB962C8B-B14F-4D97-AF65-F5344CB8AC3E}">
        <p14:creationId xmlns:p14="http://schemas.microsoft.com/office/powerpoint/2010/main" val="32949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Market Research / Analysis</a:t>
            </a: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IN" sz="17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Mention here briefly the market analysis e.g. customer voices, interview, market research on Product need, Competition in this segment, Facts &amp; Figures supporting survey conducted to understand the customer pain points &amp; needs, Product segments and  demand, Market Niche, cost economics, benchmarking analysis etc. </a:t>
            </a:r>
          </a:p>
        </p:txBody>
      </p:sp>
    </p:spTree>
    <p:extLst>
      <p:ext uri="{BB962C8B-B14F-4D97-AF65-F5344CB8AC3E}">
        <p14:creationId xmlns:p14="http://schemas.microsoft.com/office/powerpoint/2010/main" val="393984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 Line</a:t>
            </a:r>
            <a:endParaRPr lang="en-IN" sz="17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Capture details on your Product specifications. Differentiators ,USP, Product variants against agricultural applications, New technology/Innovations (if any) to attract the customer, Safety features, KPI (Key performance indicators), Customer delight features etc.</a:t>
            </a:r>
          </a:p>
          <a:p>
            <a:endParaRPr lang="en-IN" sz="1600" b="0" i="1"/>
          </a:p>
        </p:txBody>
      </p:sp>
    </p:spTree>
    <p:extLst>
      <p:ext uri="{BB962C8B-B14F-4D97-AF65-F5344CB8AC3E}">
        <p14:creationId xmlns:p14="http://schemas.microsoft.com/office/powerpoint/2010/main" val="249229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 &amp; Marketing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This slide to capture details on sales and marketing strategy, launch planning of the product, dealership/sale points, distribution channels, Brand management, digital marketing initiatives, price points, Forecast, Distribution &amp; Logistics, What value machine will provide etc. </a:t>
            </a:r>
          </a:p>
        </p:txBody>
      </p:sp>
    </p:spTree>
    <p:extLst>
      <p:ext uri="{BB962C8B-B14F-4D97-AF65-F5344CB8AC3E}">
        <p14:creationId xmlns:p14="http://schemas.microsoft.com/office/powerpoint/2010/main" val="412706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Financial Projections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Mention the details on cost principals, total investment details, Budget (Capital + Revenue Break-ups),Personal and Equipment's cost estimates, Cash flow and Project investment phases.</a:t>
            </a:r>
          </a:p>
        </p:txBody>
      </p:sp>
    </p:spTree>
    <p:extLst>
      <p:ext uri="{BB962C8B-B14F-4D97-AF65-F5344CB8AC3E}">
        <p14:creationId xmlns:p14="http://schemas.microsoft.com/office/powerpoint/2010/main" val="358631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06EC4-209D-6BEC-9C6D-CDAD760EAE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57191" y="7416660"/>
            <a:ext cx="2743200" cy="195943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FD216-0261-921F-87C9-0B3CBB93C72A}"/>
              </a:ext>
            </a:extLst>
          </p:cNvPr>
          <p:cNvSpPr/>
          <p:nvPr/>
        </p:nvSpPr>
        <p:spPr>
          <a:xfrm>
            <a:off x="0" y="212545"/>
            <a:ext cx="8833282" cy="464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 Cost details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95169-7641-46DD-BC54-9222E1E5B166}"/>
              </a:ext>
            </a:extLst>
          </p:cNvPr>
          <p:cNvSpPr txBox="1">
            <a:spLocks/>
          </p:cNvSpPr>
          <p:nvPr/>
        </p:nvSpPr>
        <p:spPr>
          <a:xfrm>
            <a:off x="150125" y="1018652"/>
            <a:ext cx="10812843" cy="72769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1600" b="0" i="1"/>
              <a:t>Overall cost summary of implement- Raw material/labour/operations/final product cost</a:t>
            </a:r>
          </a:p>
        </p:txBody>
      </p:sp>
    </p:spTree>
    <p:extLst>
      <p:ext uri="{BB962C8B-B14F-4D97-AF65-F5344CB8AC3E}">
        <p14:creationId xmlns:p14="http://schemas.microsoft.com/office/powerpoint/2010/main" val="40967994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eLead xmlns="98395acf-4855-4fd0-a697-6c5e53f9b9d0">
      <UserInfo>
        <DisplayName/>
        <AccountId xsi:nil="true"/>
        <AccountType/>
      </UserInfo>
    </LaneLead>
    <TaxCatchAll xmlns="8a78d682-475e-4c9c-841d-71209f33c0d4" xsi:nil="true"/>
    <lcf76f155ced4ddcb4097134ff3c332f xmlns="98395acf-4855-4fd0-a697-6c5e53f9b9d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33FF61AF548E4E91A2E50EABD8F62E" ma:contentTypeVersion="19" ma:contentTypeDescription="Create a new document." ma:contentTypeScope="" ma:versionID="e40cd574d7ea731ea34210d2a0fb09e6">
  <xsd:schema xmlns:xsd="http://www.w3.org/2001/XMLSchema" xmlns:xs="http://www.w3.org/2001/XMLSchema" xmlns:p="http://schemas.microsoft.com/office/2006/metadata/properties" xmlns:ns2="98395acf-4855-4fd0-a697-6c5e53f9b9d0" xmlns:ns3="8a78d682-475e-4c9c-841d-71209f33c0d4" targetNamespace="http://schemas.microsoft.com/office/2006/metadata/properties" ma:root="true" ma:fieldsID="446006a421b545dd467f71fc649fd67b" ns2:_="" ns3:_="">
    <xsd:import namespace="98395acf-4855-4fd0-a697-6c5e53f9b9d0"/>
    <xsd:import namespace="8a78d682-475e-4c9c-841d-71209f33c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aneLead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95acf-4855-4fd0-a697-6c5e53f9b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neLead" ma:index="20" nillable="true" ma:displayName="Lane Lead" ma:description="Person who is leading the efforts" ma:format="Dropdown" ma:list="UserInfo" ma:SharePointGroup="0" ma:internalName="LaneLea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7bfce6e-1b76-4ad8-a418-d83338899b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8d682-475e-4c9c-841d-71209f33c0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d40b764-7565-4e22-9d69-dfdc0b0fa736}" ma:internalName="TaxCatchAll" ma:showField="CatchAllData" ma:web="8a78d682-475e-4c9c-841d-71209f33c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1041AC-DBFB-41BA-A018-2AB511F339D4}">
  <ds:schemaRefs>
    <ds:schemaRef ds:uri="8a78d682-475e-4c9c-841d-71209f33c0d4"/>
    <ds:schemaRef ds:uri="98395acf-4855-4fd0-a697-6c5e53f9b9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29FFDE-5F41-46B9-902B-A5158FF370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3FDC5-58A3-4DBA-A107-9D2A2C1B8394}">
  <ds:schemaRefs>
    <ds:schemaRef ds:uri="8a78d682-475e-4c9c-841d-71209f33c0d4"/>
    <ds:schemaRef ds:uri="98395acf-4855-4fd0-a697-6c5e53f9b9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Ganapathi Poongundran</dc:creator>
  <cp:revision>1</cp:revision>
  <dcterms:created xsi:type="dcterms:W3CDTF">2021-07-18T16:50:01Z</dcterms:created>
  <dcterms:modified xsi:type="dcterms:W3CDTF">2024-03-25T09:11:25Z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9374dd-2437-4816-8d63-bf9cc1b578e5_Enabled">
    <vt:lpwstr>true</vt:lpwstr>
  </property>
  <property fmtid="{D5CDD505-2E9C-101B-9397-08002B2CF9AE}" pid="3" name="MSIP_Label_029374dd-2437-4816-8d63-bf9cc1b578e5_SetDate">
    <vt:lpwstr>2022-03-22T08:26:33Z</vt:lpwstr>
  </property>
  <property fmtid="{D5CDD505-2E9C-101B-9397-08002B2CF9AE}" pid="4" name="MSIP_Label_029374dd-2437-4816-8d63-bf9cc1b578e5_Method">
    <vt:lpwstr>Privileged</vt:lpwstr>
  </property>
  <property fmtid="{D5CDD505-2E9C-101B-9397-08002B2CF9AE}" pid="5" name="MSIP_Label_029374dd-2437-4816-8d63-bf9cc1b578e5_Name">
    <vt:lpwstr>Public</vt:lpwstr>
  </property>
  <property fmtid="{D5CDD505-2E9C-101B-9397-08002B2CF9AE}" pid="6" name="MSIP_Label_029374dd-2437-4816-8d63-bf9cc1b578e5_SiteId">
    <vt:lpwstr>39b03722-b836-496a-85ec-850f0957ca6b</vt:lpwstr>
  </property>
  <property fmtid="{D5CDD505-2E9C-101B-9397-08002B2CF9AE}" pid="7" name="MSIP_Label_029374dd-2437-4816-8d63-bf9cc1b578e5_ActionId">
    <vt:lpwstr>08da009b-b827-458b-8777-9a344624e558</vt:lpwstr>
  </property>
  <property fmtid="{D5CDD505-2E9C-101B-9397-08002B2CF9AE}" pid="8" name="MSIP_Label_029374dd-2437-4816-8d63-bf9cc1b578e5_ContentBits">
    <vt:lpwstr>2</vt:lpwstr>
  </property>
  <property fmtid="{D5CDD505-2E9C-101B-9397-08002B2CF9AE}" pid="9" name="ContentTypeId">
    <vt:lpwstr>0x010100E033FF61AF548E4E91A2E50EABD8F62E</vt:lpwstr>
  </property>
  <property fmtid="{D5CDD505-2E9C-101B-9397-08002B2CF9AE}" pid="10" name="MediaServiceImageTags">
    <vt:lpwstr/>
  </property>
</Properties>
</file>