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509" r:id="rId5"/>
    <p:sldId id="583" r:id="rId6"/>
    <p:sldId id="601" r:id="rId7"/>
    <p:sldId id="585" r:id="rId8"/>
    <p:sldId id="586" r:id="rId9"/>
    <p:sldId id="602" r:id="rId10"/>
    <p:sldId id="588" r:id="rId11"/>
    <p:sldId id="589" r:id="rId12"/>
    <p:sldId id="590" r:id="rId13"/>
    <p:sldId id="597" r:id="rId14"/>
    <p:sldId id="593" r:id="rId15"/>
    <p:sldId id="594" r:id="rId16"/>
    <p:sldId id="598" r:id="rId17"/>
    <p:sldId id="599" r:id="rId18"/>
    <p:sldId id="600" r:id="rId19"/>
    <p:sldId id="5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808"/>
    <a:srgbClr val="000080"/>
    <a:srgbClr val="FF9933"/>
    <a:srgbClr val="002D86"/>
    <a:srgbClr val="34D6EC"/>
    <a:srgbClr val="006600"/>
    <a:srgbClr val="D2E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5F6C8D-DD05-43B7-9137-07FBFD269A03}" vWet="4" dt="2024-03-20T10:26:53.377"/>
    <p1510:client id="{C641F4AB-5540-47C1-A31B-DF5B84FC0FC2}" v="384" dt="2024-03-19T10:15:17.657"/>
    <p1510:client id="{FC95FC99-836A-4D96-8BDD-204DF98F28E5}" v="66" dt="2024-03-20T10:26:54.69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harmendra Nagar" userId="99ace010-acc0-4774-be40-7b5f59b9f85e" providerId="ADAL" clId="{FC95FC99-836A-4D96-8BDD-204DF98F28E5}"/>
    <pc:docChg chg="undo custSel modSld">
      <pc:chgData name="Dharmendra Nagar" userId="99ace010-acc0-4774-be40-7b5f59b9f85e" providerId="ADAL" clId="{FC95FC99-836A-4D96-8BDD-204DF98F28E5}" dt="2024-03-20T10:26:54.692" v="107" actId="14861"/>
      <pc:docMkLst>
        <pc:docMk/>
      </pc:docMkLst>
      <pc:sldChg chg="modSp mod">
        <pc:chgData name="Dharmendra Nagar" userId="99ace010-acc0-4774-be40-7b5f59b9f85e" providerId="ADAL" clId="{FC95FC99-836A-4D96-8BDD-204DF98F28E5}" dt="2024-03-20T09:39:58.023" v="102" actId="1076"/>
        <pc:sldMkLst>
          <pc:docMk/>
          <pc:sldMk cId="220627408" sldId="509"/>
        </pc:sldMkLst>
        <pc:spChg chg="mod">
          <ac:chgData name="Dharmendra Nagar" userId="99ace010-acc0-4774-be40-7b5f59b9f85e" providerId="ADAL" clId="{FC95FC99-836A-4D96-8BDD-204DF98F28E5}" dt="2024-03-20T08:53:19.912" v="0" actId="1076"/>
          <ac:spMkLst>
            <pc:docMk/>
            <pc:sldMk cId="220627408" sldId="509"/>
            <ac:spMk id="12" creationId="{866C9537-4D22-2D7C-3AAA-5AC363144979}"/>
          </ac:spMkLst>
        </pc:spChg>
        <pc:spChg chg="mod">
          <ac:chgData name="Dharmendra Nagar" userId="99ace010-acc0-4774-be40-7b5f59b9f85e" providerId="ADAL" clId="{FC95FC99-836A-4D96-8BDD-204DF98F28E5}" dt="2024-03-20T08:53:49.233" v="7" actId="14100"/>
          <ac:spMkLst>
            <pc:docMk/>
            <pc:sldMk cId="220627408" sldId="509"/>
            <ac:spMk id="13" creationId="{7D585606-2AE0-7987-8774-8CA7BBE42013}"/>
          </ac:spMkLst>
        </pc:spChg>
        <pc:picChg chg="mod">
          <ac:chgData name="Dharmendra Nagar" userId="99ace010-acc0-4774-be40-7b5f59b9f85e" providerId="ADAL" clId="{FC95FC99-836A-4D96-8BDD-204DF98F28E5}" dt="2024-03-20T09:38:48.211" v="94" actId="1076"/>
          <ac:picMkLst>
            <pc:docMk/>
            <pc:sldMk cId="220627408" sldId="509"/>
            <ac:picMk id="2" creationId="{DE2FF878-0BC6-3846-88A4-D11D6998EB6B}"/>
          </ac:picMkLst>
        </pc:picChg>
        <pc:picChg chg="mod">
          <ac:chgData name="Dharmendra Nagar" userId="99ace010-acc0-4774-be40-7b5f59b9f85e" providerId="ADAL" clId="{FC95FC99-836A-4D96-8BDD-204DF98F28E5}" dt="2024-03-20T09:38:54.980" v="95" actId="1076"/>
          <ac:picMkLst>
            <pc:docMk/>
            <pc:sldMk cId="220627408" sldId="509"/>
            <ac:picMk id="3" creationId="{6B7AE9F5-6AC2-21D3-0295-651555C38A53}"/>
          </ac:picMkLst>
        </pc:picChg>
        <pc:picChg chg="mod">
          <ac:chgData name="Dharmendra Nagar" userId="99ace010-acc0-4774-be40-7b5f59b9f85e" providerId="ADAL" clId="{FC95FC99-836A-4D96-8BDD-204DF98F28E5}" dt="2024-03-20T09:39:53.499" v="101" actId="1076"/>
          <ac:picMkLst>
            <pc:docMk/>
            <pc:sldMk cId="220627408" sldId="509"/>
            <ac:picMk id="4" creationId="{7C776D5E-44F1-A6E3-7B60-3126F0FBB329}"/>
          </ac:picMkLst>
        </pc:picChg>
        <pc:picChg chg="mod">
          <ac:chgData name="Dharmendra Nagar" userId="99ace010-acc0-4774-be40-7b5f59b9f85e" providerId="ADAL" clId="{FC95FC99-836A-4D96-8BDD-204DF98F28E5}" dt="2024-03-20T09:37:40.150" v="85" actId="1076"/>
          <ac:picMkLst>
            <pc:docMk/>
            <pc:sldMk cId="220627408" sldId="509"/>
            <ac:picMk id="6" creationId="{F1BCA88A-18BF-A9B3-F096-A4BCDD2AEF8A}"/>
          </ac:picMkLst>
        </pc:picChg>
        <pc:picChg chg="mod">
          <ac:chgData name="Dharmendra Nagar" userId="99ace010-acc0-4774-be40-7b5f59b9f85e" providerId="ADAL" clId="{FC95FC99-836A-4D96-8BDD-204DF98F28E5}" dt="2024-03-20T09:39:58.023" v="102" actId="1076"/>
          <ac:picMkLst>
            <pc:docMk/>
            <pc:sldMk cId="220627408" sldId="509"/>
            <ac:picMk id="7" creationId="{D9A4DF42-8404-D344-0B39-216E7BDF3F4F}"/>
          </ac:picMkLst>
        </pc:picChg>
        <pc:picChg chg="mod">
          <ac:chgData name="Dharmendra Nagar" userId="99ace010-acc0-4774-be40-7b5f59b9f85e" providerId="ADAL" clId="{FC95FC99-836A-4D96-8BDD-204DF98F28E5}" dt="2024-03-20T09:38:16.381" v="92" actId="1076"/>
          <ac:picMkLst>
            <pc:docMk/>
            <pc:sldMk cId="220627408" sldId="509"/>
            <ac:picMk id="14" creationId="{6E98C291-6581-5BD2-869C-B76F46EFCD4C}"/>
          </ac:picMkLst>
        </pc:picChg>
        <pc:picChg chg="mod">
          <ac:chgData name="Dharmendra Nagar" userId="99ace010-acc0-4774-be40-7b5f59b9f85e" providerId="ADAL" clId="{FC95FC99-836A-4D96-8BDD-204DF98F28E5}" dt="2024-03-20T09:39:44.983" v="100" actId="1076"/>
          <ac:picMkLst>
            <pc:docMk/>
            <pc:sldMk cId="220627408" sldId="509"/>
            <ac:picMk id="1028" creationId="{F11D7D91-81C2-7608-832E-3003BA8DFF0C}"/>
          </ac:picMkLst>
        </pc:picChg>
      </pc:sldChg>
      <pc:sldChg chg="addSp delSp modSp mod">
        <pc:chgData name="Dharmendra Nagar" userId="99ace010-acc0-4774-be40-7b5f59b9f85e" providerId="ADAL" clId="{FC95FC99-836A-4D96-8BDD-204DF98F28E5}" dt="2024-03-20T10:26:54.692" v="107" actId="14861"/>
        <pc:sldMkLst>
          <pc:docMk/>
          <pc:sldMk cId="174915562" sldId="560"/>
        </pc:sldMkLst>
        <pc:spChg chg="mod">
          <ac:chgData name="Dharmendra Nagar" userId="99ace010-acc0-4774-be40-7b5f59b9f85e" providerId="ADAL" clId="{FC95FC99-836A-4D96-8BDD-204DF98F28E5}" dt="2024-03-20T08:59:40.641" v="73" actId="1076"/>
          <ac:spMkLst>
            <pc:docMk/>
            <pc:sldMk cId="174915562" sldId="560"/>
            <ac:spMk id="8" creationId="{00000000-0000-0000-0000-000000000000}"/>
          </ac:spMkLst>
        </pc:spChg>
        <pc:picChg chg="add del mod">
          <ac:chgData name="Dharmendra Nagar" userId="99ace010-acc0-4774-be40-7b5f59b9f85e" providerId="ADAL" clId="{FC95FC99-836A-4D96-8BDD-204DF98F28E5}" dt="2024-03-20T09:39:26.302" v="98" actId="478"/>
          <ac:picMkLst>
            <pc:docMk/>
            <pc:sldMk cId="174915562" sldId="560"/>
            <ac:picMk id="2" creationId="{1340B04D-63A8-ADE5-4F97-033B7261ACED}"/>
          </ac:picMkLst>
        </pc:picChg>
        <pc:picChg chg="add del mod">
          <ac:chgData name="Dharmendra Nagar" userId="99ace010-acc0-4774-be40-7b5f59b9f85e" providerId="ADAL" clId="{FC95FC99-836A-4D96-8BDD-204DF98F28E5}" dt="2024-03-20T09:39:26.302" v="98" actId="478"/>
          <ac:picMkLst>
            <pc:docMk/>
            <pc:sldMk cId="174915562" sldId="560"/>
            <ac:picMk id="3" creationId="{8F4AEB6A-B056-0EEA-4D85-1EE46CC852EA}"/>
          </ac:picMkLst>
        </pc:picChg>
        <pc:picChg chg="add del mod">
          <ac:chgData name="Dharmendra Nagar" userId="99ace010-acc0-4774-be40-7b5f59b9f85e" providerId="ADAL" clId="{FC95FC99-836A-4D96-8BDD-204DF98F28E5}" dt="2024-03-20T09:39:26.302" v="98" actId="478"/>
          <ac:picMkLst>
            <pc:docMk/>
            <pc:sldMk cId="174915562" sldId="560"/>
            <ac:picMk id="5" creationId="{A49E7F80-0010-48E0-7B6C-36F496645E84}"/>
          </ac:picMkLst>
        </pc:picChg>
        <pc:picChg chg="add del mod">
          <ac:chgData name="Dharmendra Nagar" userId="99ace010-acc0-4774-be40-7b5f59b9f85e" providerId="ADAL" clId="{FC95FC99-836A-4D96-8BDD-204DF98F28E5}" dt="2024-03-20T09:39:26.302" v="98" actId="478"/>
          <ac:picMkLst>
            <pc:docMk/>
            <pc:sldMk cId="174915562" sldId="560"/>
            <ac:picMk id="6" creationId="{CCFDC743-2CCF-B9EC-F47B-2C00112D15EF}"/>
          </ac:picMkLst>
        </pc:picChg>
        <pc:picChg chg="mod">
          <ac:chgData name="Dharmendra Nagar" userId="99ace010-acc0-4774-be40-7b5f59b9f85e" providerId="ADAL" clId="{FC95FC99-836A-4D96-8BDD-204DF98F28E5}" dt="2024-03-20T09:00:14.089" v="76" actId="1076"/>
          <ac:picMkLst>
            <pc:docMk/>
            <pc:sldMk cId="174915562" sldId="560"/>
            <ac:picMk id="7" creationId="{00000000-0000-0000-0000-000000000000}"/>
          </ac:picMkLst>
        </pc:picChg>
        <pc:picChg chg="add del mod">
          <ac:chgData name="Dharmendra Nagar" userId="99ace010-acc0-4774-be40-7b5f59b9f85e" providerId="ADAL" clId="{FC95FC99-836A-4D96-8BDD-204DF98F28E5}" dt="2024-03-20T09:39:26.302" v="98" actId="478"/>
          <ac:picMkLst>
            <pc:docMk/>
            <pc:sldMk cId="174915562" sldId="560"/>
            <ac:picMk id="9" creationId="{ADB66E90-7CA5-CAFA-7763-C21CC2F55025}"/>
          </ac:picMkLst>
        </pc:picChg>
        <pc:picChg chg="add del mod">
          <ac:chgData name="Dharmendra Nagar" userId="99ace010-acc0-4774-be40-7b5f59b9f85e" providerId="ADAL" clId="{FC95FC99-836A-4D96-8BDD-204DF98F28E5}" dt="2024-03-20T09:39:26.302" v="98" actId="478"/>
          <ac:picMkLst>
            <pc:docMk/>
            <pc:sldMk cId="174915562" sldId="560"/>
            <ac:picMk id="10" creationId="{02C4890E-FE1D-E880-41ED-8DE26CC9E6C8}"/>
          </ac:picMkLst>
        </pc:picChg>
        <pc:picChg chg="add del mod">
          <ac:chgData name="Dharmendra Nagar" userId="99ace010-acc0-4774-be40-7b5f59b9f85e" providerId="ADAL" clId="{FC95FC99-836A-4D96-8BDD-204DF98F28E5}" dt="2024-03-20T09:39:26.302" v="98" actId="478"/>
          <ac:picMkLst>
            <pc:docMk/>
            <pc:sldMk cId="174915562" sldId="560"/>
            <ac:picMk id="11" creationId="{8109330A-F3B7-9BD9-2CF9-7B00D8657793}"/>
          </ac:picMkLst>
        </pc:picChg>
        <pc:picChg chg="add del mod">
          <ac:chgData name="Dharmendra Nagar" userId="99ace010-acc0-4774-be40-7b5f59b9f85e" providerId="ADAL" clId="{FC95FC99-836A-4D96-8BDD-204DF98F28E5}" dt="2024-03-20T09:39:26.302" v="98" actId="478"/>
          <ac:picMkLst>
            <pc:docMk/>
            <pc:sldMk cId="174915562" sldId="560"/>
            <ac:picMk id="12" creationId="{8CDD0BA7-33B6-DE45-EF22-5EDE374ECE61}"/>
          </ac:picMkLst>
        </pc:picChg>
        <pc:picChg chg="add mod">
          <ac:chgData name="Dharmendra Nagar" userId="99ace010-acc0-4774-be40-7b5f59b9f85e" providerId="ADAL" clId="{FC95FC99-836A-4D96-8BDD-204DF98F28E5}" dt="2024-03-20T09:39:27.213" v="99"/>
          <ac:picMkLst>
            <pc:docMk/>
            <pc:sldMk cId="174915562" sldId="560"/>
            <ac:picMk id="13" creationId="{C0B8EC26-B693-A24F-053D-7616804EB783}"/>
          </ac:picMkLst>
        </pc:picChg>
        <pc:picChg chg="add mod">
          <ac:chgData name="Dharmendra Nagar" userId="99ace010-acc0-4774-be40-7b5f59b9f85e" providerId="ADAL" clId="{FC95FC99-836A-4D96-8BDD-204DF98F28E5}" dt="2024-03-20T09:39:27.213" v="99"/>
          <ac:picMkLst>
            <pc:docMk/>
            <pc:sldMk cId="174915562" sldId="560"/>
            <ac:picMk id="14" creationId="{FBF2AADD-05D7-B48B-7A24-34639CFA0863}"/>
          </ac:picMkLst>
        </pc:picChg>
        <pc:picChg chg="add mod">
          <ac:chgData name="Dharmendra Nagar" userId="99ace010-acc0-4774-be40-7b5f59b9f85e" providerId="ADAL" clId="{FC95FC99-836A-4D96-8BDD-204DF98F28E5}" dt="2024-03-20T09:39:27.213" v="99"/>
          <ac:picMkLst>
            <pc:docMk/>
            <pc:sldMk cId="174915562" sldId="560"/>
            <ac:picMk id="15" creationId="{FEFD1688-BE2A-1130-4182-5E3B87731170}"/>
          </ac:picMkLst>
        </pc:picChg>
        <pc:picChg chg="add mod">
          <ac:chgData name="Dharmendra Nagar" userId="99ace010-acc0-4774-be40-7b5f59b9f85e" providerId="ADAL" clId="{FC95FC99-836A-4D96-8BDD-204DF98F28E5}" dt="2024-03-20T09:39:27.213" v="99"/>
          <ac:picMkLst>
            <pc:docMk/>
            <pc:sldMk cId="174915562" sldId="560"/>
            <ac:picMk id="16" creationId="{586F96D6-CD70-FFBA-5436-5E6CF6874E54}"/>
          </ac:picMkLst>
        </pc:picChg>
        <pc:picChg chg="add mod">
          <ac:chgData name="Dharmendra Nagar" userId="99ace010-acc0-4774-be40-7b5f59b9f85e" providerId="ADAL" clId="{FC95FC99-836A-4D96-8BDD-204DF98F28E5}" dt="2024-03-20T09:39:27.213" v="99"/>
          <ac:picMkLst>
            <pc:docMk/>
            <pc:sldMk cId="174915562" sldId="560"/>
            <ac:picMk id="17" creationId="{93C26EB6-38B6-87E4-5CAB-A2B74BC4C85B}"/>
          </ac:picMkLst>
        </pc:picChg>
        <pc:picChg chg="add mod">
          <ac:chgData name="Dharmendra Nagar" userId="99ace010-acc0-4774-be40-7b5f59b9f85e" providerId="ADAL" clId="{FC95FC99-836A-4D96-8BDD-204DF98F28E5}" dt="2024-03-20T09:39:27.213" v="99"/>
          <ac:picMkLst>
            <pc:docMk/>
            <pc:sldMk cId="174915562" sldId="560"/>
            <ac:picMk id="18" creationId="{86E86061-85B0-9C4E-D35D-2C9152E5FD3E}"/>
          </ac:picMkLst>
        </pc:picChg>
        <pc:picChg chg="add mod">
          <ac:chgData name="Dharmendra Nagar" userId="99ace010-acc0-4774-be40-7b5f59b9f85e" providerId="ADAL" clId="{FC95FC99-836A-4D96-8BDD-204DF98F28E5}" dt="2024-03-20T09:39:27.213" v="99"/>
          <ac:picMkLst>
            <pc:docMk/>
            <pc:sldMk cId="174915562" sldId="560"/>
            <ac:picMk id="19" creationId="{9C65C1FF-2720-843D-C98D-ABBADA32A4FB}"/>
          </ac:picMkLst>
        </pc:picChg>
        <pc:picChg chg="add mod">
          <ac:chgData name="Dharmendra Nagar" userId="99ace010-acc0-4774-be40-7b5f59b9f85e" providerId="ADAL" clId="{FC95FC99-836A-4D96-8BDD-204DF98F28E5}" dt="2024-03-20T09:39:27.213" v="99"/>
          <ac:picMkLst>
            <pc:docMk/>
            <pc:sldMk cId="174915562" sldId="560"/>
            <ac:picMk id="20" creationId="{065B7B0D-DD58-5748-101D-E1ACCE59B7BB}"/>
          </ac:picMkLst>
        </pc:picChg>
        <pc:picChg chg="add mod modCrop">
          <ac:chgData name="Dharmendra Nagar" userId="99ace010-acc0-4774-be40-7b5f59b9f85e" providerId="ADAL" clId="{FC95FC99-836A-4D96-8BDD-204DF98F28E5}" dt="2024-03-20T10:26:54.692" v="107" actId="14861"/>
          <ac:picMkLst>
            <pc:docMk/>
            <pc:sldMk cId="174915562" sldId="560"/>
            <ac:picMk id="22" creationId="{FD237DE6-C520-1238-FE2B-61FEB2500969}"/>
          </ac:picMkLst>
        </pc:picChg>
      </pc:sldChg>
      <pc:sldChg chg="modSp mod">
        <pc:chgData name="Dharmendra Nagar" userId="99ace010-acc0-4774-be40-7b5f59b9f85e" providerId="ADAL" clId="{FC95FC99-836A-4D96-8BDD-204DF98F28E5}" dt="2024-03-20T08:58:21.022" v="68" actId="20577"/>
        <pc:sldMkLst>
          <pc:docMk/>
          <pc:sldMk cId="4025371033" sldId="583"/>
        </pc:sldMkLst>
        <pc:spChg chg="mod">
          <ac:chgData name="Dharmendra Nagar" userId="99ace010-acc0-4774-be40-7b5f59b9f85e" providerId="ADAL" clId="{FC95FC99-836A-4D96-8BDD-204DF98F28E5}" dt="2024-03-20T08:58:21.022" v="68" actId="20577"/>
          <ac:spMkLst>
            <pc:docMk/>
            <pc:sldMk cId="4025371033" sldId="583"/>
            <ac:spMk id="7" creationId="{D6AFD216-0261-921F-87C9-0B3CBB93C72A}"/>
          </ac:spMkLst>
        </pc:spChg>
        <pc:spChg chg="mod">
          <ac:chgData name="Dharmendra Nagar" userId="99ace010-acc0-4774-be40-7b5f59b9f85e" providerId="ADAL" clId="{FC95FC99-836A-4D96-8BDD-204DF98F28E5}" dt="2024-03-20T08:57:59.994" v="59" actId="20577"/>
          <ac:spMkLst>
            <pc:docMk/>
            <pc:sldMk cId="4025371033" sldId="583"/>
            <ac:spMk id="10" creationId="{0D87CFAE-C7FD-95F1-CD6F-AD14DCB5F009}"/>
          </ac:spMkLst>
        </pc:spChg>
      </pc:sldChg>
    </pc:docChg>
  </pc:docChgLst>
  <pc:docChgLst>
    <pc:chgData name="Sushant Kadam" userId="S::kadamsushantv@johndeere.com::de01aab8-84fc-4a6c-ad53-d42f377346fc" providerId="AD" clId="Web-{C5BF587A-E4D3-2FEE-6C77-326CC9614930}"/>
    <pc:docChg chg="modSld">
      <pc:chgData name="Sushant Kadam" userId="S::kadamsushantv@johndeere.com::de01aab8-84fc-4a6c-ad53-d42f377346fc" providerId="AD" clId="Web-{C5BF587A-E4D3-2FEE-6C77-326CC9614930}" dt="2024-03-19T06:29:24.771" v="16"/>
      <pc:docMkLst>
        <pc:docMk/>
      </pc:docMkLst>
      <pc:sldChg chg="modSp">
        <pc:chgData name="Sushant Kadam" userId="S::kadamsushantv@johndeere.com::de01aab8-84fc-4a6c-ad53-d42f377346fc" providerId="AD" clId="Web-{C5BF587A-E4D3-2FEE-6C77-326CC9614930}" dt="2024-03-19T06:29:24.771" v="16"/>
        <pc:sldMkLst>
          <pc:docMk/>
          <pc:sldMk cId="1373262754" sldId="593"/>
        </pc:sldMkLst>
        <pc:graphicFrameChg chg="mod modGraphic">
          <ac:chgData name="Sushant Kadam" userId="S::kadamsushantv@johndeere.com::de01aab8-84fc-4a6c-ad53-d42f377346fc" providerId="AD" clId="Web-{C5BF587A-E4D3-2FEE-6C77-326CC9614930}" dt="2024-03-19T06:29:24.771" v="16"/>
          <ac:graphicFrameMkLst>
            <pc:docMk/>
            <pc:sldMk cId="1373262754" sldId="593"/>
            <ac:graphicFrameMk id="5" creationId="{F24AA105-2404-9770-EDFA-F0735CCB1A7F}"/>
          </ac:graphicFrameMkLst>
        </pc:graphicFrameChg>
      </pc:sldChg>
      <pc:sldChg chg="modSp">
        <pc:chgData name="Sushant Kadam" userId="S::kadamsushantv@johndeere.com::de01aab8-84fc-4a6c-ad53-d42f377346fc" providerId="AD" clId="Web-{C5BF587A-E4D3-2FEE-6C77-326CC9614930}" dt="2024-03-19T06:29:16.302" v="4"/>
        <pc:sldMkLst>
          <pc:docMk/>
          <pc:sldMk cId="504418814" sldId="594"/>
        </pc:sldMkLst>
        <pc:graphicFrameChg chg="mod modGraphic">
          <ac:chgData name="Sushant Kadam" userId="S::kadamsushantv@johndeere.com::de01aab8-84fc-4a6c-ad53-d42f377346fc" providerId="AD" clId="Web-{C5BF587A-E4D3-2FEE-6C77-326CC9614930}" dt="2024-03-19T06:29:16.302" v="4"/>
          <ac:graphicFrameMkLst>
            <pc:docMk/>
            <pc:sldMk cId="504418814" sldId="594"/>
            <ac:graphicFrameMk id="2" creationId="{7479CF5F-21FC-6AC0-DCF2-9E0464C6C717}"/>
          </ac:graphicFrameMkLst>
        </pc:graphicFrameChg>
      </pc:sldChg>
    </pc:docChg>
  </pc:docChgLst>
  <pc:docChgLst>
    <pc:chgData name="Sushant Kadam" userId="S::kadamsushantv@johndeere.com::de01aab8-84fc-4a6c-ad53-d42f377346fc" providerId="AD" clId="Web-{AFD6295A-58FB-2438-6076-BE76421FA658}"/>
    <pc:docChg chg="modSld">
      <pc:chgData name="Sushant Kadam" userId="S::kadamsushantv@johndeere.com::de01aab8-84fc-4a6c-ad53-d42f377346fc" providerId="AD" clId="Web-{AFD6295A-58FB-2438-6076-BE76421FA658}" dt="2024-03-19T06:28:21.035" v="2" actId="20577"/>
      <pc:docMkLst>
        <pc:docMk/>
      </pc:docMkLst>
      <pc:sldChg chg="modSp">
        <pc:chgData name="Sushant Kadam" userId="S::kadamsushantv@johndeere.com::de01aab8-84fc-4a6c-ad53-d42f377346fc" providerId="AD" clId="Web-{AFD6295A-58FB-2438-6076-BE76421FA658}" dt="2024-03-19T06:28:21.035" v="2" actId="20577"/>
        <pc:sldMkLst>
          <pc:docMk/>
          <pc:sldMk cId="504418814" sldId="594"/>
        </pc:sldMkLst>
        <pc:spChg chg="mod">
          <ac:chgData name="Sushant Kadam" userId="S::kadamsushantv@johndeere.com::de01aab8-84fc-4a6c-ad53-d42f377346fc" providerId="AD" clId="Web-{AFD6295A-58FB-2438-6076-BE76421FA658}" dt="2024-03-19T06:28:21.035" v="2" actId="20577"/>
          <ac:spMkLst>
            <pc:docMk/>
            <pc:sldMk cId="504418814" sldId="594"/>
            <ac:spMk id="7" creationId="{D6AFD216-0261-921F-87C9-0B3CBB93C72A}"/>
          </ac:spMkLst>
        </pc:spChg>
      </pc:sldChg>
    </pc:docChg>
  </pc:docChgLst>
  <pc:docChgLst>
    <pc:chgData name="Sushant Kadam" userId="de01aab8-84fc-4a6c-ad53-d42f377346fc" providerId="ADAL" clId="{915F6C8D-DD05-43B7-9137-07FBFD269A03}"/>
    <pc:docChg chg="undo custSel delSld modSld modMainMaster">
      <pc:chgData name="Sushant Kadam" userId="de01aab8-84fc-4a6c-ad53-d42f377346fc" providerId="ADAL" clId="{915F6C8D-DD05-43B7-9137-07FBFD269A03}" dt="2024-03-19T06:31:33.011" v="283" actId="13926"/>
      <pc:docMkLst>
        <pc:docMk/>
      </pc:docMkLst>
      <pc:sldChg chg="delSp modSp mod">
        <pc:chgData name="Sushant Kadam" userId="de01aab8-84fc-4a6c-ad53-d42f377346fc" providerId="ADAL" clId="{915F6C8D-DD05-43B7-9137-07FBFD269A03}" dt="2024-03-13T09:20:44.788" v="275" actId="478"/>
        <pc:sldMkLst>
          <pc:docMk/>
          <pc:sldMk cId="220627408" sldId="509"/>
        </pc:sldMkLst>
        <pc:spChg chg="del mod">
          <ac:chgData name="Sushant Kadam" userId="de01aab8-84fc-4a6c-ad53-d42f377346fc" providerId="ADAL" clId="{915F6C8D-DD05-43B7-9137-07FBFD269A03}" dt="2024-03-13T09:20:44.788" v="275" actId="478"/>
          <ac:spMkLst>
            <pc:docMk/>
            <pc:sldMk cId="220627408" sldId="509"/>
            <ac:spMk id="14" creationId="{6B1BC889-5D5E-DBD7-72CE-029C3208F6F6}"/>
          </ac:spMkLst>
        </pc:spChg>
      </pc:sldChg>
      <pc:sldChg chg="delSp modSp mod">
        <pc:chgData name="Sushant Kadam" userId="de01aab8-84fc-4a6c-ad53-d42f377346fc" providerId="ADAL" clId="{915F6C8D-DD05-43B7-9137-07FBFD269A03}" dt="2024-03-15T11:09:38.248" v="283" actId="13926"/>
        <pc:sldMkLst>
          <pc:docMk/>
          <pc:sldMk cId="4025371033" sldId="583"/>
        </pc:sldMkLst>
        <pc:spChg chg="mod">
          <ac:chgData name="Sushant Kadam" userId="de01aab8-84fc-4a6c-ad53-d42f377346fc" providerId="ADAL" clId="{915F6C8D-DD05-43B7-9137-07FBFD269A03}" dt="2024-03-15T11:09:38.248" v="283" actId="13926"/>
          <ac:spMkLst>
            <pc:docMk/>
            <pc:sldMk cId="4025371033" sldId="583"/>
            <ac:spMk id="10" creationId="{0D87CFAE-C7FD-95F1-CD6F-AD14DCB5F009}"/>
          </ac:spMkLst>
        </pc:spChg>
        <pc:spChg chg="del">
          <ac:chgData name="Sushant Kadam" userId="de01aab8-84fc-4a6c-ad53-d42f377346fc" providerId="ADAL" clId="{915F6C8D-DD05-43B7-9137-07FBFD269A03}" dt="2024-03-13T09:21:01.906" v="276" actId="478"/>
          <ac:spMkLst>
            <pc:docMk/>
            <pc:sldMk cId="4025371033" sldId="583"/>
            <ac:spMk id="23" creationId="{2D6B4705-E46B-8D78-58B4-DBE421CB3600}"/>
          </ac:spMkLst>
        </pc:spChg>
      </pc:sldChg>
      <pc:sldChg chg="modSp mod">
        <pc:chgData name="Sushant Kadam" userId="de01aab8-84fc-4a6c-ad53-d42f377346fc" providerId="ADAL" clId="{915F6C8D-DD05-43B7-9137-07FBFD269A03}" dt="2024-03-13T09:05:57.777" v="202" actId="1076"/>
        <pc:sldMkLst>
          <pc:docMk/>
          <pc:sldMk cId="3370850847" sldId="585"/>
        </pc:sldMkLst>
        <pc:spChg chg="mod">
          <ac:chgData name="Sushant Kadam" userId="de01aab8-84fc-4a6c-ad53-d42f377346fc" providerId="ADAL" clId="{915F6C8D-DD05-43B7-9137-07FBFD269A03}" dt="2024-03-13T09:03:59.887" v="193" actId="20577"/>
          <ac:spMkLst>
            <pc:docMk/>
            <pc:sldMk cId="3370850847" sldId="585"/>
            <ac:spMk id="13" creationId="{A9DFC834-EDE8-8A77-D30B-BFC00497FFCD}"/>
          </ac:spMkLst>
        </pc:spChg>
        <pc:grpChg chg="mod">
          <ac:chgData name="Sushant Kadam" userId="de01aab8-84fc-4a6c-ad53-d42f377346fc" providerId="ADAL" clId="{915F6C8D-DD05-43B7-9137-07FBFD269A03}" dt="2024-03-13T09:05:57.777" v="202" actId="1076"/>
          <ac:grpSpMkLst>
            <pc:docMk/>
            <pc:sldMk cId="3370850847" sldId="585"/>
            <ac:grpSpMk id="2" creationId="{9130674D-0804-BA75-F30E-B086486A0FB2}"/>
          </ac:grpSpMkLst>
        </pc:grpChg>
        <pc:grpChg chg="mod">
          <ac:chgData name="Sushant Kadam" userId="de01aab8-84fc-4a6c-ad53-d42f377346fc" providerId="ADAL" clId="{915F6C8D-DD05-43B7-9137-07FBFD269A03}" dt="2024-03-13T09:04:13.980" v="194" actId="1076"/>
          <ac:grpSpMkLst>
            <pc:docMk/>
            <pc:sldMk cId="3370850847" sldId="585"/>
            <ac:grpSpMk id="11" creationId="{6E452D36-61DE-0570-1E1D-9A8C64AC58B0}"/>
          </ac:grpSpMkLst>
        </pc:grpChg>
        <pc:grpChg chg="mod">
          <ac:chgData name="Sushant Kadam" userId="de01aab8-84fc-4a6c-ad53-d42f377346fc" providerId="ADAL" clId="{915F6C8D-DD05-43B7-9137-07FBFD269A03}" dt="2024-03-13T09:05:52.959" v="201" actId="1076"/>
          <ac:grpSpMkLst>
            <pc:docMk/>
            <pc:sldMk cId="3370850847" sldId="585"/>
            <ac:grpSpMk id="20" creationId="{EC7B4D6D-97D6-0251-21C0-1D5086D3CFC9}"/>
          </ac:grpSpMkLst>
        </pc:grpChg>
      </pc:sldChg>
      <pc:sldChg chg="modSp mod">
        <pc:chgData name="Sushant Kadam" userId="de01aab8-84fc-4a6c-ad53-d42f377346fc" providerId="ADAL" clId="{915F6C8D-DD05-43B7-9137-07FBFD269A03}" dt="2024-03-13T09:07:27.478" v="204" actId="20577"/>
        <pc:sldMkLst>
          <pc:docMk/>
          <pc:sldMk cId="1346179913" sldId="586"/>
        </pc:sldMkLst>
        <pc:spChg chg="mod">
          <ac:chgData name="Sushant Kadam" userId="de01aab8-84fc-4a6c-ad53-d42f377346fc" providerId="ADAL" clId="{915F6C8D-DD05-43B7-9137-07FBFD269A03}" dt="2024-03-13T09:07:27.478" v="204" actId="20577"/>
          <ac:spMkLst>
            <pc:docMk/>
            <pc:sldMk cId="1346179913" sldId="586"/>
            <ac:spMk id="10" creationId="{0D87CFAE-C7FD-95F1-CD6F-AD14DCB5F009}"/>
          </ac:spMkLst>
        </pc:spChg>
        <pc:spChg chg="mod">
          <ac:chgData name="Sushant Kadam" userId="de01aab8-84fc-4a6c-ad53-d42f377346fc" providerId="ADAL" clId="{915F6C8D-DD05-43B7-9137-07FBFD269A03}" dt="2024-03-13T08:58:59.935" v="85" actId="20577"/>
          <ac:spMkLst>
            <pc:docMk/>
            <pc:sldMk cId="1346179913" sldId="586"/>
            <ac:spMk id="13" creationId="{A9DFC834-EDE8-8A77-D30B-BFC00497FFCD}"/>
          </ac:spMkLst>
        </pc:spChg>
        <pc:spChg chg="mod">
          <ac:chgData name="Sushant Kadam" userId="de01aab8-84fc-4a6c-ad53-d42f377346fc" providerId="ADAL" clId="{915F6C8D-DD05-43B7-9137-07FBFD269A03}" dt="2024-03-13T08:58:53.669" v="82"/>
          <ac:spMkLst>
            <pc:docMk/>
            <pc:sldMk cId="1346179913" sldId="586"/>
            <ac:spMk id="22" creationId="{3E53982F-3D8E-37C1-C0BF-256306CC00AF}"/>
          </ac:spMkLst>
        </pc:spChg>
      </pc:sldChg>
      <pc:sldChg chg="modSp mod">
        <pc:chgData name="Sushant Kadam" userId="de01aab8-84fc-4a6c-ad53-d42f377346fc" providerId="ADAL" clId="{915F6C8D-DD05-43B7-9137-07FBFD269A03}" dt="2024-03-13T09:07:55.640" v="218"/>
        <pc:sldMkLst>
          <pc:docMk/>
          <pc:sldMk cId="4118142534" sldId="587"/>
        </pc:sldMkLst>
        <pc:spChg chg="mod">
          <ac:chgData name="Sushant Kadam" userId="de01aab8-84fc-4a6c-ad53-d42f377346fc" providerId="ADAL" clId="{915F6C8D-DD05-43B7-9137-07FBFD269A03}" dt="2024-03-13T09:07:42.176" v="216" actId="20577"/>
          <ac:spMkLst>
            <pc:docMk/>
            <pc:sldMk cId="4118142534" sldId="587"/>
            <ac:spMk id="10" creationId="{0D87CFAE-C7FD-95F1-CD6F-AD14DCB5F009}"/>
          </ac:spMkLst>
        </pc:spChg>
        <pc:spChg chg="mod">
          <ac:chgData name="Sushant Kadam" userId="de01aab8-84fc-4a6c-ad53-d42f377346fc" providerId="ADAL" clId="{915F6C8D-DD05-43B7-9137-07FBFD269A03}" dt="2024-03-13T09:07:52.528" v="217"/>
          <ac:spMkLst>
            <pc:docMk/>
            <pc:sldMk cId="4118142534" sldId="587"/>
            <ac:spMk id="13" creationId="{A9DFC834-EDE8-8A77-D30B-BFC00497FFCD}"/>
          </ac:spMkLst>
        </pc:spChg>
        <pc:spChg chg="mod">
          <ac:chgData name="Sushant Kadam" userId="de01aab8-84fc-4a6c-ad53-d42f377346fc" providerId="ADAL" clId="{915F6C8D-DD05-43B7-9137-07FBFD269A03}" dt="2024-03-13T09:07:55.640" v="218"/>
          <ac:spMkLst>
            <pc:docMk/>
            <pc:sldMk cId="4118142534" sldId="587"/>
            <ac:spMk id="22" creationId="{3E53982F-3D8E-37C1-C0BF-256306CC00AF}"/>
          </ac:spMkLst>
        </pc:spChg>
      </pc:sldChg>
      <pc:sldChg chg="modSp mod">
        <pc:chgData name="Sushant Kadam" userId="de01aab8-84fc-4a6c-ad53-d42f377346fc" providerId="ADAL" clId="{915F6C8D-DD05-43B7-9137-07FBFD269A03}" dt="2024-03-13T09:08:14.120" v="220"/>
        <pc:sldMkLst>
          <pc:docMk/>
          <pc:sldMk cId="4168552832" sldId="588"/>
        </pc:sldMkLst>
        <pc:spChg chg="mod">
          <ac:chgData name="Sushant Kadam" userId="de01aab8-84fc-4a6c-ad53-d42f377346fc" providerId="ADAL" clId="{915F6C8D-DD05-43B7-9137-07FBFD269A03}" dt="2024-03-13T09:08:12.297" v="219"/>
          <ac:spMkLst>
            <pc:docMk/>
            <pc:sldMk cId="4168552832" sldId="588"/>
            <ac:spMk id="13" creationId="{A9DFC834-EDE8-8A77-D30B-BFC00497FFCD}"/>
          </ac:spMkLst>
        </pc:spChg>
        <pc:spChg chg="mod">
          <ac:chgData name="Sushant Kadam" userId="de01aab8-84fc-4a6c-ad53-d42f377346fc" providerId="ADAL" clId="{915F6C8D-DD05-43B7-9137-07FBFD269A03}" dt="2024-03-13T09:08:14.120" v="220"/>
          <ac:spMkLst>
            <pc:docMk/>
            <pc:sldMk cId="4168552832" sldId="588"/>
            <ac:spMk id="22" creationId="{3E53982F-3D8E-37C1-C0BF-256306CC00AF}"/>
          </ac:spMkLst>
        </pc:spChg>
      </pc:sldChg>
      <pc:sldChg chg="modSp mod">
        <pc:chgData name="Sushant Kadam" userId="de01aab8-84fc-4a6c-ad53-d42f377346fc" providerId="ADAL" clId="{915F6C8D-DD05-43B7-9137-07FBFD269A03}" dt="2024-03-13T09:08:27.889" v="222"/>
        <pc:sldMkLst>
          <pc:docMk/>
          <pc:sldMk cId="4165881532" sldId="589"/>
        </pc:sldMkLst>
        <pc:spChg chg="mod">
          <ac:chgData name="Sushant Kadam" userId="de01aab8-84fc-4a6c-ad53-d42f377346fc" providerId="ADAL" clId="{915F6C8D-DD05-43B7-9137-07FBFD269A03}" dt="2024-03-13T09:08:26.122" v="221"/>
          <ac:spMkLst>
            <pc:docMk/>
            <pc:sldMk cId="4165881532" sldId="589"/>
            <ac:spMk id="13" creationId="{A9DFC834-EDE8-8A77-D30B-BFC00497FFCD}"/>
          </ac:spMkLst>
        </pc:spChg>
        <pc:spChg chg="mod">
          <ac:chgData name="Sushant Kadam" userId="de01aab8-84fc-4a6c-ad53-d42f377346fc" providerId="ADAL" clId="{915F6C8D-DD05-43B7-9137-07FBFD269A03}" dt="2024-03-13T09:08:27.889" v="222"/>
          <ac:spMkLst>
            <pc:docMk/>
            <pc:sldMk cId="4165881532" sldId="589"/>
            <ac:spMk id="22" creationId="{3E53982F-3D8E-37C1-C0BF-256306CC00AF}"/>
          </ac:spMkLst>
        </pc:spChg>
      </pc:sldChg>
      <pc:sldChg chg="modSp mod">
        <pc:chgData name="Sushant Kadam" userId="de01aab8-84fc-4a6c-ad53-d42f377346fc" providerId="ADAL" clId="{915F6C8D-DD05-43B7-9137-07FBFD269A03}" dt="2024-03-13T09:09:07.211" v="225" actId="20577"/>
        <pc:sldMkLst>
          <pc:docMk/>
          <pc:sldMk cId="821094637" sldId="590"/>
        </pc:sldMkLst>
        <pc:spChg chg="mod">
          <ac:chgData name="Sushant Kadam" userId="de01aab8-84fc-4a6c-ad53-d42f377346fc" providerId="ADAL" clId="{915F6C8D-DD05-43B7-9137-07FBFD269A03}" dt="2024-03-13T09:09:07.211" v="225" actId="20577"/>
          <ac:spMkLst>
            <pc:docMk/>
            <pc:sldMk cId="821094637" sldId="590"/>
            <ac:spMk id="10" creationId="{0D87CFAE-C7FD-95F1-CD6F-AD14DCB5F009}"/>
          </ac:spMkLst>
        </pc:spChg>
      </pc:sldChg>
      <pc:sldChg chg="modSp mod">
        <pc:chgData name="Sushant Kadam" userId="de01aab8-84fc-4a6c-ad53-d42f377346fc" providerId="ADAL" clId="{915F6C8D-DD05-43B7-9137-07FBFD269A03}" dt="2024-03-13T09:12:13.668" v="239" actId="1076"/>
        <pc:sldMkLst>
          <pc:docMk/>
          <pc:sldMk cId="555197060" sldId="592"/>
        </pc:sldMkLst>
        <pc:spChg chg="mod">
          <ac:chgData name="Sushant Kadam" userId="de01aab8-84fc-4a6c-ad53-d42f377346fc" providerId="ADAL" clId="{915F6C8D-DD05-43B7-9137-07FBFD269A03}" dt="2024-03-13T09:12:13.668" v="239" actId="1076"/>
          <ac:spMkLst>
            <pc:docMk/>
            <pc:sldMk cId="555197060" sldId="592"/>
            <ac:spMk id="4" creationId="{D5E3D45A-43C3-6D79-18D5-CD1A4E264AA6}"/>
          </ac:spMkLst>
        </pc:spChg>
      </pc:sldChg>
      <pc:sldChg chg="del">
        <pc:chgData name="Sushant Kadam" userId="de01aab8-84fc-4a6c-ad53-d42f377346fc" providerId="ADAL" clId="{915F6C8D-DD05-43B7-9137-07FBFD269A03}" dt="2024-03-13T09:16:04.868" v="241" actId="47"/>
        <pc:sldMkLst>
          <pc:docMk/>
          <pc:sldMk cId="3864242404" sldId="595"/>
        </pc:sldMkLst>
      </pc:sldChg>
      <pc:sldChg chg="del">
        <pc:chgData name="Sushant Kadam" userId="de01aab8-84fc-4a6c-ad53-d42f377346fc" providerId="ADAL" clId="{915F6C8D-DD05-43B7-9137-07FBFD269A03}" dt="2024-03-13T09:13:00.268" v="240" actId="47"/>
        <pc:sldMkLst>
          <pc:docMk/>
          <pc:sldMk cId="3434841773" sldId="596"/>
        </pc:sldMkLst>
      </pc:sldChg>
      <pc:sldChg chg="modSp mod">
        <pc:chgData name="Sushant Kadam" userId="de01aab8-84fc-4a6c-ad53-d42f377346fc" providerId="ADAL" clId="{915F6C8D-DD05-43B7-9137-07FBFD269A03}" dt="2024-03-13T09:09:45.294" v="237" actId="20577"/>
        <pc:sldMkLst>
          <pc:docMk/>
          <pc:sldMk cId="693560095" sldId="597"/>
        </pc:sldMkLst>
        <pc:spChg chg="mod">
          <ac:chgData name="Sushant Kadam" userId="de01aab8-84fc-4a6c-ad53-d42f377346fc" providerId="ADAL" clId="{915F6C8D-DD05-43B7-9137-07FBFD269A03}" dt="2024-03-13T09:09:41.163" v="235" actId="20577"/>
          <ac:spMkLst>
            <pc:docMk/>
            <pc:sldMk cId="693560095" sldId="597"/>
            <ac:spMk id="13" creationId="{A9DFC834-EDE8-8A77-D30B-BFC00497FFCD}"/>
          </ac:spMkLst>
        </pc:spChg>
        <pc:spChg chg="mod">
          <ac:chgData name="Sushant Kadam" userId="de01aab8-84fc-4a6c-ad53-d42f377346fc" providerId="ADAL" clId="{915F6C8D-DD05-43B7-9137-07FBFD269A03}" dt="2024-03-13T09:09:45.294" v="237" actId="20577"/>
          <ac:spMkLst>
            <pc:docMk/>
            <pc:sldMk cId="693560095" sldId="597"/>
            <ac:spMk id="22" creationId="{3E53982F-3D8E-37C1-C0BF-256306CC00AF}"/>
          </ac:spMkLst>
        </pc:spChg>
      </pc:sldChg>
      <pc:sldChg chg="addSp delSp modSp mod">
        <pc:chgData name="Sushant Kadam" userId="de01aab8-84fc-4a6c-ad53-d42f377346fc" providerId="ADAL" clId="{915F6C8D-DD05-43B7-9137-07FBFD269A03}" dt="2024-03-13T09:03:39.225" v="190" actId="478"/>
        <pc:sldMkLst>
          <pc:docMk/>
          <pc:sldMk cId="3939847922" sldId="601"/>
        </pc:sldMkLst>
        <pc:spChg chg="add mod">
          <ac:chgData name="Sushant Kadam" userId="de01aab8-84fc-4a6c-ad53-d42f377346fc" providerId="ADAL" clId="{915F6C8D-DD05-43B7-9137-07FBFD269A03}" dt="2024-03-13T09:03:26.883" v="187" actId="571"/>
          <ac:spMkLst>
            <pc:docMk/>
            <pc:sldMk cId="3939847922" sldId="601"/>
            <ac:spMk id="2" creationId="{D5B60C92-F62C-4DCE-ED08-2BCC77C81634}"/>
          </ac:spMkLst>
        </pc:spChg>
        <pc:spChg chg="mod">
          <ac:chgData name="Sushant Kadam" userId="de01aab8-84fc-4a6c-ad53-d42f377346fc" providerId="ADAL" clId="{915F6C8D-DD05-43B7-9137-07FBFD269A03}" dt="2024-03-13T09:03:24.200" v="185" actId="1076"/>
          <ac:spMkLst>
            <pc:docMk/>
            <pc:sldMk cId="3939847922" sldId="601"/>
            <ac:spMk id="10" creationId="{0D87CFAE-C7FD-95F1-CD6F-AD14DCB5F009}"/>
          </ac:spMkLst>
        </pc:spChg>
        <pc:spChg chg="mod">
          <ac:chgData name="Sushant Kadam" userId="de01aab8-84fc-4a6c-ad53-d42f377346fc" providerId="ADAL" clId="{915F6C8D-DD05-43B7-9137-07FBFD269A03}" dt="2024-03-13T09:03:07.351" v="177" actId="20577"/>
          <ac:spMkLst>
            <pc:docMk/>
            <pc:sldMk cId="3939847922" sldId="601"/>
            <ac:spMk id="16" creationId="{C74BB74C-4677-5138-9580-501D78AF80CE}"/>
          </ac:spMkLst>
        </pc:spChg>
        <pc:spChg chg="mod">
          <ac:chgData name="Sushant Kadam" userId="de01aab8-84fc-4a6c-ad53-d42f377346fc" providerId="ADAL" clId="{915F6C8D-DD05-43B7-9137-07FBFD269A03}" dt="2024-03-13T09:03:08.910" v="178" actId="20577"/>
          <ac:spMkLst>
            <pc:docMk/>
            <pc:sldMk cId="3939847922" sldId="601"/>
            <ac:spMk id="19" creationId="{EB6FED01-2E26-AE8D-CA2B-9DDC30CA56DA}"/>
          </ac:spMkLst>
        </pc:spChg>
        <pc:spChg chg="del">
          <ac:chgData name="Sushant Kadam" userId="de01aab8-84fc-4a6c-ad53-d42f377346fc" providerId="ADAL" clId="{915F6C8D-DD05-43B7-9137-07FBFD269A03}" dt="2024-03-13T09:03:39.225" v="190" actId="478"/>
          <ac:spMkLst>
            <pc:docMk/>
            <pc:sldMk cId="3939847922" sldId="601"/>
            <ac:spMk id="43" creationId="{CE191DFA-E184-7CE3-0579-C7C6C2024EEE}"/>
          </ac:spMkLst>
        </pc:spChg>
        <pc:grpChg chg="del">
          <ac:chgData name="Sushant Kadam" userId="de01aab8-84fc-4a6c-ad53-d42f377346fc" providerId="ADAL" clId="{915F6C8D-DD05-43B7-9137-07FBFD269A03}" dt="2024-03-13T09:03:11.272" v="179" actId="478"/>
          <ac:grpSpMkLst>
            <pc:docMk/>
            <pc:sldMk cId="3939847922" sldId="601"/>
            <ac:grpSpMk id="11" creationId="{6E452D36-61DE-0570-1E1D-9A8C64AC58B0}"/>
          </ac:grpSpMkLst>
        </pc:grpChg>
        <pc:grpChg chg="mod">
          <ac:chgData name="Sushant Kadam" userId="de01aab8-84fc-4a6c-ad53-d42f377346fc" providerId="ADAL" clId="{915F6C8D-DD05-43B7-9137-07FBFD269A03}" dt="2024-03-13T09:03:33.978" v="188" actId="1076"/>
          <ac:grpSpMkLst>
            <pc:docMk/>
            <pc:sldMk cId="3939847922" sldId="601"/>
            <ac:grpSpMk id="14" creationId="{3B9097A4-71C4-3C33-F844-AC342960DC5D}"/>
          </ac:grpSpMkLst>
        </pc:grpChg>
        <pc:grpChg chg="mod">
          <ac:chgData name="Sushant Kadam" userId="de01aab8-84fc-4a6c-ad53-d42f377346fc" providerId="ADAL" clId="{915F6C8D-DD05-43B7-9137-07FBFD269A03}" dt="2024-03-13T09:03:36.097" v="189" actId="1076"/>
          <ac:grpSpMkLst>
            <pc:docMk/>
            <pc:sldMk cId="3939847922" sldId="601"/>
            <ac:grpSpMk id="17" creationId="{3E5368CF-8B8C-5956-CEC2-905EAF8C17AD}"/>
          </ac:grpSpMkLst>
        </pc:grpChg>
        <pc:grpChg chg="del">
          <ac:chgData name="Sushant Kadam" userId="de01aab8-84fc-4a6c-ad53-d42f377346fc" providerId="ADAL" clId="{915F6C8D-DD05-43B7-9137-07FBFD269A03}" dt="2024-03-13T09:03:12.559" v="180" actId="478"/>
          <ac:grpSpMkLst>
            <pc:docMk/>
            <pc:sldMk cId="3939847922" sldId="601"/>
            <ac:grpSpMk id="20" creationId="{EC7B4D6D-97D6-0251-21C0-1D5086D3CFC9}"/>
          </ac:grpSpMkLst>
        </pc:grpChg>
      </pc:sldChg>
      <pc:sldMasterChg chg="modSp mod modSldLayout">
        <pc:chgData name="Sushant Kadam" userId="de01aab8-84fc-4a6c-ad53-d42f377346fc" providerId="ADAL" clId="{915F6C8D-DD05-43B7-9137-07FBFD269A03}" dt="2024-03-13T09:25:04.086" v="282"/>
        <pc:sldMasterMkLst>
          <pc:docMk/>
          <pc:sldMasterMk cId="3574468956" sldId="2147483660"/>
        </pc:sldMasterMkLst>
        <pc:spChg chg="mod">
          <ac:chgData name="Sushant Kadam" userId="de01aab8-84fc-4a6c-ad53-d42f377346fc" providerId="ADAL" clId="{915F6C8D-DD05-43B7-9137-07FBFD269A03}" dt="2024-03-13T09:18:34.866" v="271" actId="20577"/>
          <ac:spMkLst>
            <pc:docMk/>
            <pc:sldMasterMk cId="3574468956" sldId="2147483660"/>
            <ac:spMk id="13" creationId="{00000000-0000-0000-0000-000000000000}"/>
          </ac:spMkLst>
        </pc:spChg>
        <pc:sldLayoutChg chg="modSp mod">
          <pc:chgData name="Sushant Kadam" userId="de01aab8-84fc-4a6c-ad53-d42f377346fc" providerId="ADAL" clId="{915F6C8D-DD05-43B7-9137-07FBFD269A03}" dt="2024-03-13T09:19:21.543" v="272"/>
          <pc:sldLayoutMkLst>
            <pc:docMk/>
            <pc:sldMasterMk cId="3574468956" sldId="2147483660"/>
            <pc:sldLayoutMk cId="357782415" sldId="2147483663"/>
          </pc:sldLayoutMkLst>
          <pc:spChg chg="mod">
            <ac:chgData name="Sushant Kadam" userId="de01aab8-84fc-4a6c-ad53-d42f377346fc" providerId="ADAL" clId="{915F6C8D-DD05-43B7-9137-07FBFD269A03}" dt="2024-03-13T09:19:21.543" v="272"/>
            <ac:spMkLst>
              <pc:docMk/>
              <pc:sldMasterMk cId="3574468956" sldId="2147483660"/>
              <pc:sldLayoutMk cId="357782415" sldId="2147483663"/>
              <ac:spMk id="31" creationId="{00000000-0000-0000-0000-000000000000}"/>
            </ac:spMkLst>
          </pc:spChg>
        </pc:sldLayoutChg>
        <pc:sldLayoutChg chg="modSp mod">
          <pc:chgData name="Sushant Kadam" userId="de01aab8-84fc-4a6c-ad53-d42f377346fc" providerId="ADAL" clId="{915F6C8D-DD05-43B7-9137-07FBFD269A03}" dt="2024-03-13T09:24:47.773" v="277"/>
          <pc:sldLayoutMkLst>
            <pc:docMk/>
            <pc:sldMasterMk cId="3574468956" sldId="2147483660"/>
            <pc:sldLayoutMk cId="1220681818" sldId="2147483664"/>
          </pc:sldLayoutMkLst>
          <pc:spChg chg="mod">
            <ac:chgData name="Sushant Kadam" userId="de01aab8-84fc-4a6c-ad53-d42f377346fc" providerId="ADAL" clId="{915F6C8D-DD05-43B7-9137-07FBFD269A03}" dt="2024-03-13T09:24:47.773" v="277"/>
            <ac:spMkLst>
              <pc:docMk/>
              <pc:sldMasterMk cId="3574468956" sldId="2147483660"/>
              <pc:sldLayoutMk cId="1220681818" sldId="2147483664"/>
              <ac:spMk id="38" creationId="{00000000-0000-0000-0000-000000000000}"/>
            </ac:spMkLst>
          </pc:spChg>
        </pc:sldLayoutChg>
        <pc:sldLayoutChg chg="modSp mod">
          <pc:chgData name="Sushant Kadam" userId="de01aab8-84fc-4a6c-ad53-d42f377346fc" providerId="ADAL" clId="{915F6C8D-DD05-43B7-9137-07FBFD269A03}" dt="2024-03-13T09:24:51.698" v="278"/>
          <pc:sldLayoutMkLst>
            <pc:docMk/>
            <pc:sldMasterMk cId="3574468956" sldId="2147483660"/>
            <pc:sldLayoutMk cId="3938052536" sldId="2147483665"/>
          </pc:sldLayoutMkLst>
          <pc:spChg chg="mod">
            <ac:chgData name="Sushant Kadam" userId="de01aab8-84fc-4a6c-ad53-d42f377346fc" providerId="ADAL" clId="{915F6C8D-DD05-43B7-9137-07FBFD269A03}" dt="2024-03-13T09:24:51.698" v="278"/>
            <ac:spMkLst>
              <pc:docMk/>
              <pc:sldMasterMk cId="3574468956" sldId="2147483660"/>
              <pc:sldLayoutMk cId="3938052536" sldId="2147483665"/>
              <ac:spMk id="47" creationId="{00000000-0000-0000-0000-000000000000}"/>
            </ac:spMkLst>
          </pc:spChg>
        </pc:sldLayoutChg>
        <pc:sldLayoutChg chg="modSp mod">
          <pc:chgData name="Sushant Kadam" userId="de01aab8-84fc-4a6c-ad53-d42f377346fc" providerId="ADAL" clId="{915F6C8D-DD05-43B7-9137-07FBFD269A03}" dt="2024-03-13T09:18:00.988" v="254" actId="20577"/>
          <pc:sldLayoutMkLst>
            <pc:docMk/>
            <pc:sldMasterMk cId="3574468956" sldId="2147483660"/>
            <pc:sldLayoutMk cId="67165874" sldId="2147483666"/>
          </pc:sldLayoutMkLst>
          <pc:spChg chg="mod">
            <ac:chgData name="Sushant Kadam" userId="de01aab8-84fc-4a6c-ad53-d42f377346fc" providerId="ADAL" clId="{915F6C8D-DD05-43B7-9137-07FBFD269A03}" dt="2024-03-13T09:18:00.988" v="254" actId="20577"/>
            <ac:spMkLst>
              <pc:docMk/>
              <pc:sldMasterMk cId="3574468956" sldId="2147483660"/>
              <pc:sldLayoutMk cId="67165874" sldId="2147483666"/>
              <ac:spMk id="52" creationId="{00000000-0000-0000-0000-000000000000}"/>
            </ac:spMkLst>
          </pc:spChg>
        </pc:sldLayoutChg>
        <pc:sldLayoutChg chg="modSp mod">
          <pc:chgData name="Sushant Kadam" userId="de01aab8-84fc-4a6c-ad53-d42f377346fc" providerId="ADAL" clId="{915F6C8D-DD05-43B7-9137-07FBFD269A03}" dt="2024-03-13T09:24:55.643" v="279"/>
          <pc:sldLayoutMkLst>
            <pc:docMk/>
            <pc:sldMasterMk cId="3574468956" sldId="2147483660"/>
            <pc:sldLayoutMk cId="526274642" sldId="2147483668"/>
          </pc:sldLayoutMkLst>
          <pc:spChg chg="mod">
            <ac:chgData name="Sushant Kadam" userId="de01aab8-84fc-4a6c-ad53-d42f377346fc" providerId="ADAL" clId="{915F6C8D-DD05-43B7-9137-07FBFD269A03}" dt="2024-03-13T09:24:55.643" v="279"/>
            <ac:spMkLst>
              <pc:docMk/>
              <pc:sldMasterMk cId="3574468956" sldId="2147483660"/>
              <pc:sldLayoutMk cId="526274642" sldId="2147483668"/>
              <ac:spMk id="63" creationId="{00000000-0000-0000-0000-000000000000}"/>
            </ac:spMkLst>
          </pc:spChg>
        </pc:sldLayoutChg>
        <pc:sldLayoutChg chg="modSp mod">
          <pc:chgData name="Sushant Kadam" userId="de01aab8-84fc-4a6c-ad53-d42f377346fc" providerId="ADAL" clId="{915F6C8D-DD05-43B7-9137-07FBFD269A03}" dt="2024-03-13T09:24:58.115" v="280"/>
          <pc:sldLayoutMkLst>
            <pc:docMk/>
            <pc:sldMasterMk cId="3574468956" sldId="2147483660"/>
            <pc:sldLayoutMk cId="3863083708" sldId="2147483669"/>
          </pc:sldLayoutMkLst>
          <pc:spChg chg="mod">
            <ac:chgData name="Sushant Kadam" userId="de01aab8-84fc-4a6c-ad53-d42f377346fc" providerId="ADAL" clId="{915F6C8D-DD05-43B7-9137-07FBFD269A03}" dt="2024-03-13T09:24:58.115" v="280"/>
            <ac:spMkLst>
              <pc:docMk/>
              <pc:sldMasterMk cId="3574468956" sldId="2147483660"/>
              <pc:sldLayoutMk cId="3863083708" sldId="2147483669"/>
              <ac:spMk id="70" creationId="{00000000-0000-0000-0000-000000000000}"/>
            </ac:spMkLst>
          </pc:spChg>
        </pc:sldLayoutChg>
        <pc:sldLayoutChg chg="modSp mod">
          <pc:chgData name="Sushant Kadam" userId="de01aab8-84fc-4a6c-ad53-d42f377346fc" providerId="ADAL" clId="{915F6C8D-DD05-43B7-9137-07FBFD269A03}" dt="2024-03-13T09:25:01.326" v="281"/>
          <pc:sldLayoutMkLst>
            <pc:docMk/>
            <pc:sldMasterMk cId="3574468956" sldId="2147483660"/>
            <pc:sldLayoutMk cId="2758966239" sldId="2147483670"/>
          </pc:sldLayoutMkLst>
          <pc:spChg chg="mod">
            <ac:chgData name="Sushant Kadam" userId="de01aab8-84fc-4a6c-ad53-d42f377346fc" providerId="ADAL" clId="{915F6C8D-DD05-43B7-9137-07FBFD269A03}" dt="2024-03-13T09:25:01.326" v="281"/>
            <ac:spMkLst>
              <pc:docMk/>
              <pc:sldMasterMk cId="3574468956" sldId="2147483660"/>
              <pc:sldLayoutMk cId="2758966239" sldId="2147483670"/>
              <ac:spMk id="76" creationId="{00000000-0000-0000-0000-000000000000}"/>
            </ac:spMkLst>
          </pc:spChg>
        </pc:sldLayoutChg>
        <pc:sldLayoutChg chg="modSp mod">
          <pc:chgData name="Sushant Kadam" userId="de01aab8-84fc-4a6c-ad53-d42f377346fc" providerId="ADAL" clId="{915F6C8D-DD05-43B7-9137-07FBFD269A03}" dt="2024-03-13T09:25:04.086" v="282"/>
          <pc:sldLayoutMkLst>
            <pc:docMk/>
            <pc:sldMasterMk cId="3574468956" sldId="2147483660"/>
            <pc:sldLayoutMk cId="1294955808" sldId="2147483671"/>
          </pc:sldLayoutMkLst>
          <pc:spChg chg="mod">
            <ac:chgData name="Sushant Kadam" userId="de01aab8-84fc-4a6c-ad53-d42f377346fc" providerId="ADAL" clId="{915F6C8D-DD05-43B7-9137-07FBFD269A03}" dt="2024-03-13T09:25:04.086" v="282"/>
            <ac:spMkLst>
              <pc:docMk/>
              <pc:sldMasterMk cId="3574468956" sldId="2147483660"/>
              <pc:sldLayoutMk cId="1294955808" sldId="2147483671"/>
              <ac:spMk id="82" creationId="{00000000-0000-0000-0000-000000000000}"/>
            </ac:spMkLst>
          </pc:spChg>
        </pc:sldLayoutChg>
      </pc:sldMasterChg>
    </pc:docChg>
  </pc:docChgLst>
  <pc:docChgLst>
    <pc:chgData name="Vigneshwar Subash" userId="ebf713dd-1075-4b21-9d10-9ba5a40db380" providerId="ADAL" clId="{C641F4AB-5540-47C1-A31B-DF5B84FC0FC2}"/>
    <pc:docChg chg="undo custSel modSld">
      <pc:chgData name="Vigneshwar Subash" userId="ebf713dd-1075-4b21-9d10-9ba5a40db380" providerId="ADAL" clId="{C641F4AB-5540-47C1-A31B-DF5B84FC0FC2}" dt="2024-03-19T10:15:17.656" v="385" actId="1038"/>
      <pc:docMkLst>
        <pc:docMk/>
      </pc:docMkLst>
      <pc:sldChg chg="addSp delSp modSp mod">
        <pc:chgData name="Vigneshwar Subash" userId="ebf713dd-1075-4b21-9d10-9ba5a40db380" providerId="ADAL" clId="{C641F4AB-5540-47C1-A31B-DF5B84FC0FC2}" dt="2024-03-19T10:15:17.656" v="385" actId="1038"/>
        <pc:sldMkLst>
          <pc:docMk/>
          <pc:sldMk cId="220627408" sldId="509"/>
        </pc:sldMkLst>
        <pc:spChg chg="mod">
          <ac:chgData name="Vigneshwar Subash" userId="ebf713dd-1075-4b21-9d10-9ba5a40db380" providerId="ADAL" clId="{C641F4AB-5540-47C1-A31B-DF5B84FC0FC2}" dt="2024-03-19T10:12:21.531" v="343" actId="20577"/>
          <ac:spMkLst>
            <pc:docMk/>
            <pc:sldMk cId="220627408" sldId="509"/>
            <ac:spMk id="11" creationId="{B13AC01D-6BA0-B4DA-45F9-E0B53A150512}"/>
          </ac:spMkLst>
        </pc:spChg>
        <pc:spChg chg="mod">
          <ac:chgData name="Vigneshwar Subash" userId="ebf713dd-1075-4b21-9d10-9ba5a40db380" providerId="ADAL" clId="{C641F4AB-5540-47C1-A31B-DF5B84FC0FC2}" dt="2024-03-19T10:13:06.628" v="347" actId="20577"/>
          <ac:spMkLst>
            <pc:docMk/>
            <pc:sldMk cId="220627408" sldId="509"/>
            <ac:spMk id="12" creationId="{866C9537-4D22-2D7C-3AAA-5AC363144979}"/>
          </ac:spMkLst>
        </pc:spChg>
        <pc:spChg chg="mod">
          <ac:chgData name="Vigneshwar Subash" userId="ebf713dd-1075-4b21-9d10-9ba5a40db380" providerId="ADAL" clId="{C641F4AB-5540-47C1-A31B-DF5B84FC0FC2}" dt="2024-03-19T10:14:12.691" v="367" actId="12"/>
          <ac:spMkLst>
            <pc:docMk/>
            <pc:sldMk cId="220627408" sldId="509"/>
            <ac:spMk id="13" creationId="{7D585606-2AE0-7987-8774-8CA7BBE42013}"/>
          </ac:spMkLst>
        </pc:spChg>
        <pc:picChg chg="add mod">
          <ac:chgData name="Vigneshwar Subash" userId="ebf713dd-1075-4b21-9d10-9ba5a40db380" providerId="ADAL" clId="{C641F4AB-5540-47C1-A31B-DF5B84FC0FC2}" dt="2024-03-19T10:15:17.656" v="385" actId="1038"/>
          <ac:picMkLst>
            <pc:docMk/>
            <pc:sldMk cId="220627408" sldId="509"/>
            <ac:picMk id="2" creationId="{DE2FF878-0BC6-3846-88A4-D11D6998EB6B}"/>
          </ac:picMkLst>
        </pc:picChg>
        <pc:picChg chg="add mod">
          <ac:chgData name="Vigneshwar Subash" userId="ebf713dd-1075-4b21-9d10-9ba5a40db380" providerId="ADAL" clId="{C641F4AB-5540-47C1-A31B-DF5B84FC0FC2}" dt="2024-03-19T10:15:15.592" v="383" actId="1038"/>
          <ac:picMkLst>
            <pc:docMk/>
            <pc:sldMk cId="220627408" sldId="509"/>
            <ac:picMk id="3" creationId="{6B7AE9F5-6AC2-21D3-0295-651555C38A53}"/>
          </ac:picMkLst>
        </pc:picChg>
        <pc:picChg chg="add mod">
          <ac:chgData name="Vigneshwar Subash" userId="ebf713dd-1075-4b21-9d10-9ba5a40db380" providerId="ADAL" clId="{C641F4AB-5540-47C1-A31B-DF5B84FC0FC2}" dt="2024-03-19T10:15:13.458" v="380" actId="1038"/>
          <ac:picMkLst>
            <pc:docMk/>
            <pc:sldMk cId="220627408" sldId="509"/>
            <ac:picMk id="4" creationId="{7C776D5E-44F1-A6E3-7B60-3126F0FBB329}"/>
          </ac:picMkLst>
        </pc:picChg>
        <pc:picChg chg="add mod">
          <ac:chgData name="Vigneshwar Subash" userId="ebf713dd-1075-4b21-9d10-9ba5a40db380" providerId="ADAL" clId="{C641F4AB-5540-47C1-A31B-DF5B84FC0FC2}" dt="2024-03-19T09:20:41.049" v="119" actId="14100"/>
          <ac:picMkLst>
            <pc:docMk/>
            <pc:sldMk cId="220627408" sldId="509"/>
            <ac:picMk id="6" creationId="{F1BCA88A-18BF-A9B3-F096-A4BCDD2AEF8A}"/>
          </ac:picMkLst>
        </pc:picChg>
        <pc:picChg chg="add mod">
          <ac:chgData name="Vigneshwar Subash" userId="ebf713dd-1075-4b21-9d10-9ba5a40db380" providerId="ADAL" clId="{C641F4AB-5540-47C1-A31B-DF5B84FC0FC2}" dt="2024-03-19T10:10:59.639" v="316" actId="1037"/>
          <ac:picMkLst>
            <pc:docMk/>
            <pc:sldMk cId="220627408" sldId="509"/>
            <ac:picMk id="7" creationId="{D9A4DF42-8404-D344-0B39-216E7BDF3F4F}"/>
          </ac:picMkLst>
        </pc:picChg>
        <pc:picChg chg="add del mod">
          <ac:chgData name="Vigneshwar Subash" userId="ebf713dd-1075-4b21-9d10-9ba5a40db380" providerId="ADAL" clId="{C641F4AB-5540-47C1-A31B-DF5B84FC0FC2}" dt="2024-03-19T08:50:17.410" v="57" actId="478"/>
          <ac:picMkLst>
            <pc:docMk/>
            <pc:sldMk cId="220627408" sldId="509"/>
            <ac:picMk id="8" creationId="{2ECC75D8-1862-FD49-78E5-6AE39031E672}"/>
          </ac:picMkLst>
        </pc:picChg>
        <pc:picChg chg="add del mod">
          <ac:chgData name="Vigneshwar Subash" userId="ebf713dd-1075-4b21-9d10-9ba5a40db380" providerId="ADAL" clId="{C641F4AB-5540-47C1-A31B-DF5B84FC0FC2}" dt="2024-03-19T08:50:14.999" v="56" actId="478"/>
          <ac:picMkLst>
            <pc:docMk/>
            <pc:sldMk cId="220627408" sldId="509"/>
            <ac:picMk id="9" creationId="{CDAD98C7-4528-26E8-EF37-D8D2F6D74EDC}"/>
          </ac:picMkLst>
        </pc:picChg>
        <pc:picChg chg="add mod">
          <ac:chgData name="Vigneshwar Subash" userId="ebf713dd-1075-4b21-9d10-9ba5a40db380" providerId="ADAL" clId="{C641F4AB-5540-47C1-A31B-DF5B84FC0FC2}" dt="2024-03-19T10:09:57.439" v="283" actId="1036"/>
          <ac:picMkLst>
            <pc:docMk/>
            <pc:sldMk cId="220627408" sldId="509"/>
            <ac:picMk id="14" creationId="{6E98C291-6581-5BD2-869C-B76F46EFCD4C}"/>
          </ac:picMkLst>
        </pc:picChg>
        <pc:picChg chg="add mod">
          <ac:chgData name="Vigneshwar Subash" userId="ebf713dd-1075-4b21-9d10-9ba5a40db380" providerId="ADAL" clId="{C641F4AB-5540-47C1-A31B-DF5B84FC0FC2}" dt="2024-03-19T10:08:13.109" v="163" actId="1076"/>
          <ac:picMkLst>
            <pc:docMk/>
            <pc:sldMk cId="220627408" sldId="509"/>
            <ac:picMk id="1026" creationId="{D191BCBE-C1D5-2985-D3BE-A48FDB1CA157}"/>
          </ac:picMkLst>
        </pc:picChg>
        <pc:picChg chg="add mod">
          <ac:chgData name="Vigneshwar Subash" userId="ebf713dd-1075-4b21-9d10-9ba5a40db380" providerId="ADAL" clId="{C641F4AB-5540-47C1-A31B-DF5B84FC0FC2}" dt="2024-03-19T10:09:06.334" v="275" actId="1036"/>
          <ac:picMkLst>
            <pc:docMk/>
            <pc:sldMk cId="220627408" sldId="509"/>
            <ac:picMk id="1028" creationId="{F11D7D91-81C2-7608-832E-3003BA8DFF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F3CE0-F146-45AC-AFE0-CA98ECD8566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F0594-BC1C-43FE-99F1-F55BF4013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3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F0594-BC1C-43FE-99F1-F55BF4013A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5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662058"/>
            <a:ext cx="41148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SAEINDIA_TIFAN24_Phase2_May2024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48" y="185738"/>
            <a:ext cx="890366" cy="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48" y="185738"/>
            <a:ext cx="890366" cy="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8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662058"/>
            <a:ext cx="41148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SAEINDIA_TIFAN24_Phase2_May2024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48" y="185738"/>
            <a:ext cx="890366" cy="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5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662058"/>
            <a:ext cx="41148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SAEINDIA_TIFAN24_Phase2_May2024</a:t>
            </a: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48" y="185738"/>
            <a:ext cx="890366" cy="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662058"/>
            <a:ext cx="41148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SAEINDIA_TIFAN24_Phase2_May2024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48" y="185738"/>
            <a:ext cx="890366" cy="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7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662058"/>
            <a:ext cx="41148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SAEINDIA_TIFAN24_Phase2_May2024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48" y="185738"/>
            <a:ext cx="890366" cy="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8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662058"/>
            <a:ext cx="41148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SAEINDIA_TIFAN24_Phase2_May2024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48" y="185738"/>
            <a:ext cx="890366" cy="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6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662058"/>
            <a:ext cx="41148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SAEINDIA_TIFAN24_Phase2_May2024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48" y="185738"/>
            <a:ext cx="890366" cy="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5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MSIPCMContentMarking" descr="{&quot;HashCode&quot;:166838815,&quot;Placement&quot;:&quot;Footer&quot;,&quot;Top&quot;:519.343,&quot;Left&quot;:914.242065,&quot;SlideWidth&quot;:960,&quot;SlideHeight&quot;:540}">
            <a:extLst>
              <a:ext uri="{FF2B5EF4-FFF2-40B4-BE49-F238E27FC236}">
                <a16:creationId xmlns:a16="http://schemas.microsoft.com/office/drawing/2014/main" id="{6311ED01-323D-4755-8B33-A9246F7CB931}"/>
              </a:ext>
            </a:extLst>
          </p:cNvPr>
          <p:cNvSpPr txBox="1"/>
          <p:nvPr userDrawn="1"/>
        </p:nvSpPr>
        <p:spPr>
          <a:xfrm>
            <a:off x="11610874" y="6595656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FF0000"/>
                </a:solidFill>
                <a:latin typeface="Calibri" panose="020F0502020204030204" pitchFamily="34" charset="0"/>
              </a:rPr>
              <a:t>Public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3" y="6336592"/>
            <a:ext cx="1473738" cy="399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787" y="6387990"/>
            <a:ext cx="1524050" cy="34766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091707"/>
            <a:ext cx="12192000" cy="12879"/>
          </a:xfrm>
          <a:prstGeom prst="line">
            <a:avLst/>
          </a:prstGeom>
          <a:ln w="76200">
            <a:solidFill>
              <a:srgbClr val="318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65279" y="6166833"/>
            <a:ext cx="12026721" cy="2161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E634423-8B6E-976A-464F-5E22590063F2}"/>
              </a:ext>
            </a:extLst>
          </p:cNvPr>
          <p:cNvSpPr txBox="1"/>
          <p:nvPr userDrawn="1"/>
        </p:nvSpPr>
        <p:spPr>
          <a:xfrm>
            <a:off x="4793071" y="6595656"/>
            <a:ext cx="2509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SAEINDIA_TIFAN24_Phase2_April 2024</a:t>
            </a:r>
          </a:p>
        </p:txBody>
      </p:sp>
    </p:spTree>
    <p:extLst>
      <p:ext uri="{BB962C8B-B14F-4D97-AF65-F5344CB8AC3E}">
        <p14:creationId xmlns:p14="http://schemas.microsoft.com/office/powerpoint/2010/main" val="35744689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ajatutor.net/design-verification-validation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ajatutor.net/design-verification-validation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C0B20-4E1A-4F49-0552-8FA9D40A8B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0AE14A-5FBE-1F97-BD0C-F98A54AEE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502"/>
            <a:ext cx="12192000" cy="3449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3AC01D-6BA0-B4DA-45F9-E0B53A150512}"/>
              </a:ext>
            </a:extLst>
          </p:cNvPr>
          <p:cNvSpPr txBox="1"/>
          <p:nvPr/>
        </p:nvSpPr>
        <p:spPr>
          <a:xfrm>
            <a:off x="5357101" y="4084486"/>
            <a:ext cx="637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Design Round Phase 2 - TIFAN 2024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66C9537-4D22-2D7C-3AAA-5AC363144979}"/>
              </a:ext>
            </a:extLst>
          </p:cNvPr>
          <p:cNvSpPr txBox="1">
            <a:spLocks/>
          </p:cNvSpPr>
          <p:nvPr/>
        </p:nvSpPr>
        <p:spPr>
          <a:xfrm>
            <a:off x="10221027" y="4862478"/>
            <a:ext cx="1337401" cy="10969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kern="0">
                <a:latin typeface="+mn-lt"/>
              </a:rPr>
              <a:t>College Logo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D585606-2AE0-7987-8774-8CA7BBE42013}"/>
              </a:ext>
            </a:extLst>
          </p:cNvPr>
          <p:cNvSpPr txBox="1">
            <a:spLocks/>
          </p:cNvSpPr>
          <p:nvPr/>
        </p:nvSpPr>
        <p:spPr>
          <a:xfrm>
            <a:off x="202547" y="4709730"/>
            <a:ext cx="9583479" cy="13270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1400" kern="0">
                <a:latin typeface="+mn-lt"/>
              </a:rPr>
              <a:t>Team Name 		: XXXXXX</a:t>
            </a:r>
          </a:p>
          <a:p>
            <a:r>
              <a:rPr lang="en-US" sz="1400" kern="0">
                <a:latin typeface="+mn-lt"/>
              </a:rPr>
              <a:t>Team ID 	 	: XXXXXX</a:t>
            </a:r>
          </a:p>
          <a:p>
            <a:r>
              <a:rPr lang="en-US" sz="1400" kern="0">
                <a:latin typeface="+mn-lt"/>
              </a:rPr>
              <a:t>TIFAN23 ID (If applicable)     : XXXXXX</a:t>
            </a:r>
          </a:p>
          <a:p>
            <a:r>
              <a:rPr lang="en-US" sz="1400" kern="0">
                <a:latin typeface="+mn-lt"/>
              </a:rPr>
              <a:t>College/University name	: XXXXXX</a:t>
            </a:r>
          </a:p>
          <a:p>
            <a:endParaRPr lang="en-US" sz="1400" kern="0">
              <a:latin typeface="+mn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E2FF878-0BC6-3846-88A4-D11D6998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96" y="252873"/>
            <a:ext cx="1907611" cy="7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B7AE9F5-6AC2-21D3-0295-651555C38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61" y="394634"/>
            <a:ext cx="1757155" cy="59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7C776D5E-44F1-A6E3-7B60-3126F0FBB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2" b="27693"/>
          <a:stretch/>
        </p:blipFill>
        <p:spPr bwMode="auto">
          <a:xfrm>
            <a:off x="5906254" y="0"/>
            <a:ext cx="2067247" cy="5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ltair Accelerates Use of Oracle Cloud Infrastructure">
            <a:extLst>
              <a:ext uri="{FF2B5EF4-FFF2-40B4-BE49-F238E27FC236}">
                <a16:creationId xmlns:a16="http://schemas.microsoft.com/office/drawing/2014/main" id="{F1BCA88A-18BF-A9B3-F096-A4BCDD2AE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t="26018" r="12868" b="31603"/>
          <a:stretch/>
        </p:blipFill>
        <p:spPr bwMode="auto">
          <a:xfrm>
            <a:off x="8997214" y="365232"/>
            <a:ext cx="1770495" cy="52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ohn Deere - Wikipedia">
            <a:extLst>
              <a:ext uri="{FF2B5EF4-FFF2-40B4-BE49-F238E27FC236}">
                <a16:creationId xmlns:a16="http://schemas.microsoft.com/office/drawing/2014/main" id="{D191BCBE-C1D5-2985-D3BE-A48FDB1CA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" y="59636"/>
            <a:ext cx="1757154" cy="11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ummins Logo, symbol, meaning, history, PNG, brand">
            <a:extLst>
              <a:ext uri="{FF2B5EF4-FFF2-40B4-BE49-F238E27FC236}">
                <a16:creationId xmlns:a16="http://schemas.microsoft.com/office/drawing/2014/main" id="{D9A4DF42-8404-D344-0B39-216E7BDF3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879" y="310297"/>
            <a:ext cx="1429454" cy="80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Phule Krishidarshani - Apps on Google Play">
            <a:extLst>
              <a:ext uri="{FF2B5EF4-FFF2-40B4-BE49-F238E27FC236}">
                <a16:creationId xmlns:a16="http://schemas.microsoft.com/office/drawing/2014/main" id="{6E98C291-6581-5BD2-869C-B76F46EFC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r="21276"/>
          <a:stretch/>
        </p:blipFill>
        <p:spPr bwMode="auto">
          <a:xfrm>
            <a:off x="10805291" y="40001"/>
            <a:ext cx="1386709" cy="122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1D7D91-81C2-7608-832E-3003BA8D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988" y="435719"/>
            <a:ext cx="1648132" cy="91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7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Machine Safety and Ergonomics</a:t>
            </a:r>
            <a:endParaRPr kumimoji="0" lang="en-IN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7CFAE-C7FD-95F1-CD6F-AD14DCB5F009}"/>
              </a:ext>
            </a:extLst>
          </p:cNvPr>
          <p:cNvSpPr txBox="1"/>
          <p:nvPr/>
        </p:nvSpPr>
        <p:spPr>
          <a:xfrm>
            <a:off x="239697" y="1003177"/>
            <a:ext cx="7679185" cy="342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Safety</a:t>
            </a:r>
          </a:p>
          <a:p>
            <a:pPr marL="800100" lvl="1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/>
              <a:t>Guards for rotating components</a:t>
            </a:r>
          </a:p>
          <a:p>
            <a:pPr marL="800100" lvl="1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/>
              <a:t>Sharp edge avoidance</a:t>
            </a:r>
          </a:p>
          <a:p>
            <a:pPr marL="800100" lvl="1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/>
              <a:t>Secured harness routing/connectors</a:t>
            </a:r>
          </a:p>
          <a:p>
            <a:pPr marL="800100" lvl="1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/>
              <a:t>Rigid and insulated battery mounts</a:t>
            </a:r>
          </a:p>
          <a:p>
            <a:pPr marL="800100" lvl="1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/>
              <a:t>Safety cut-off system for battery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Accessibility/Serviceability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452D36-61DE-0570-1E1D-9A8C64AC58B0}"/>
              </a:ext>
            </a:extLst>
          </p:cNvPr>
          <p:cNvGrpSpPr/>
          <p:nvPr/>
        </p:nvGrpSpPr>
        <p:grpSpPr>
          <a:xfrm>
            <a:off x="8203406" y="889572"/>
            <a:ext cx="2286000" cy="2438400"/>
            <a:chOff x="5943600" y="1447800"/>
            <a:chExt cx="2819400" cy="37338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1E0D45-B95D-7034-765B-149AAE7950A0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DFC834-EDE8-8A77-D30B-BFC00497FFCD}"/>
                </a:ext>
              </a:extLst>
            </p:cNvPr>
            <p:cNvSpPr txBox="1"/>
            <p:nvPr/>
          </p:nvSpPr>
          <p:spPr>
            <a:xfrm>
              <a:off x="6288957" y="3127592"/>
              <a:ext cx="2128680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Prototype Images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7B4D6D-97D6-0251-21C0-1D5086D3CFC9}"/>
              </a:ext>
            </a:extLst>
          </p:cNvPr>
          <p:cNvGrpSpPr/>
          <p:nvPr/>
        </p:nvGrpSpPr>
        <p:grpSpPr>
          <a:xfrm>
            <a:off x="8203406" y="3530029"/>
            <a:ext cx="2286000" cy="2438400"/>
            <a:chOff x="5943600" y="1447800"/>
            <a:chExt cx="2819400" cy="37338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A10D81-BE00-A86F-81FC-8445409299D0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53982F-3D8E-37C1-C0BF-256306CC00AF}"/>
                </a:ext>
              </a:extLst>
            </p:cNvPr>
            <p:cNvSpPr txBox="1"/>
            <p:nvPr/>
          </p:nvSpPr>
          <p:spPr>
            <a:xfrm>
              <a:off x="6392552" y="3135311"/>
              <a:ext cx="1921491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Prototype Images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56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Design Failure Mode and Effect Analysis (DFMEA)</a:t>
            </a:r>
            <a:endParaRPr kumimoji="0" lang="en-IN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24AA105-2404-9770-EDFA-F0735CCB1A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818262"/>
              </p:ext>
            </p:extLst>
          </p:nvPr>
        </p:nvGraphicFramePr>
        <p:xfrm>
          <a:off x="322557" y="941855"/>
          <a:ext cx="10801162" cy="3774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5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71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9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050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188786"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Item/Function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Potential Failure 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Potential effect</a:t>
                      </a:r>
                      <a:r>
                        <a:rPr lang="en-US" sz="1400" b="0" baseline="0"/>
                        <a:t>s of failure</a:t>
                      </a:r>
                      <a:endParaRPr lang="en-US" sz="14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Severity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Potential</a:t>
                      </a:r>
                      <a:r>
                        <a:rPr lang="en-US" sz="1400" b="0" baseline="0"/>
                        <a:t> causes</a:t>
                      </a:r>
                      <a:r>
                        <a:rPr lang="en-US" sz="1400" b="0"/>
                        <a:t> of failure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Probability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Current design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Detection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RPN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Recommended</a:t>
                      </a:r>
                      <a:r>
                        <a:rPr lang="en-US" sz="1400" b="0" baseline="0"/>
                        <a:t> action</a:t>
                      </a:r>
                      <a:endParaRPr lang="en-US" sz="14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Responsibility&amp;</a:t>
                      </a:r>
                      <a:r>
                        <a:rPr lang="en-US" sz="1400" b="0" baseline="0"/>
                        <a:t> target date</a:t>
                      </a:r>
                      <a:endParaRPr lang="en-US" sz="14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0000"/>
                          </a:solidFill>
                        </a:rPr>
                        <a:t>Chassis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0000"/>
                          </a:solidFill>
                        </a:rPr>
                        <a:t>Structural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0000"/>
                          </a:solidFill>
                        </a:rPr>
                        <a:t>Permanent deformation/</a:t>
                      </a:r>
                    </a:p>
                    <a:p>
                      <a:pPr algn="ctr"/>
                      <a:r>
                        <a:rPr lang="en-US" sz="1400" b="0">
                          <a:solidFill>
                            <a:srgbClr val="FF0000"/>
                          </a:solidFill>
                        </a:rPr>
                        <a:t>Bending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0000"/>
                          </a:solidFill>
                        </a:rPr>
                        <a:t>Excess Loading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0000"/>
                          </a:solidFill>
                        </a:rPr>
                        <a:t>Material / FEA 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0000"/>
                          </a:solidFill>
                        </a:rPr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0000"/>
                          </a:solidFill>
                        </a:rPr>
                        <a:t>Proper material thickness / FEA 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0000"/>
                          </a:solidFill>
                        </a:rPr>
                        <a:t>Design / Validation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154C2D-0890-DB34-5F22-843444AAB0A9}"/>
              </a:ext>
            </a:extLst>
          </p:cNvPr>
          <p:cNvSpPr txBox="1"/>
          <p:nvPr/>
        </p:nvSpPr>
        <p:spPr>
          <a:xfrm>
            <a:off x="197962" y="5679333"/>
            <a:ext cx="742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/>
              <a:t>*Highlighted red text is given for a reference and should not be a part of final presentation*</a:t>
            </a: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10130D60-4AFD-E9F8-F87B-C16AA2F08D30}"/>
              </a:ext>
            </a:extLst>
          </p:cNvPr>
          <p:cNvSpPr txBox="1"/>
          <p:nvPr/>
        </p:nvSpPr>
        <p:spPr>
          <a:xfrm>
            <a:off x="7936673" y="5648556"/>
            <a:ext cx="336371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hlinkClick r:id="rId2"/>
              </a:rPr>
              <a:t>DFMEA / DVP reference literature</a:t>
            </a:r>
          </a:p>
        </p:txBody>
      </p:sp>
    </p:spTree>
    <p:extLst>
      <p:ext uri="{BB962C8B-B14F-4D97-AF65-F5344CB8AC3E}">
        <p14:creationId xmlns:p14="http://schemas.microsoft.com/office/powerpoint/2010/main" val="1373262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</a:rPr>
              <a:t>Design Validation </a:t>
            </a:r>
            <a:r>
              <a:rPr lang="en-US" sz="1700" b="1">
                <a:solidFill>
                  <a:srgbClr val="FFFFFF"/>
                </a:solidFill>
                <a:latin typeface="Verdana"/>
                <a:ea typeface="Verdana"/>
              </a:rPr>
              <a:t>Report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</a:rPr>
              <a:t> (</a:t>
            </a:r>
            <a:r>
              <a:rPr lang="en-US" sz="1700" b="1">
                <a:solidFill>
                  <a:srgbClr val="FFFFFF"/>
                </a:solidFill>
                <a:latin typeface="Verdana"/>
                <a:ea typeface="Verdana"/>
              </a:rPr>
              <a:t>DVR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</a:rPr>
              <a:t>)</a:t>
            </a:r>
            <a:endParaRPr kumimoji="0" lang="en-IN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7479CF5F-21FC-6AC0-DCF2-9E0464C6C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003452"/>
              </p:ext>
            </p:extLst>
          </p:nvPr>
        </p:nvGraphicFramePr>
        <p:xfrm>
          <a:off x="578066" y="1148274"/>
          <a:ext cx="10403612" cy="2847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2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9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Description</a:t>
                      </a:r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Failure mode</a:t>
                      </a:r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Preventive</a:t>
                      </a:r>
                      <a:r>
                        <a:rPr lang="en-US" sz="1400" b="0" baseline="0"/>
                        <a:t> action planned/taken</a:t>
                      </a:r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Test /validation Plan, if</a:t>
                      </a:r>
                      <a:r>
                        <a:rPr lang="en-US" sz="1400" b="0" baseline="0"/>
                        <a:t> any</a:t>
                      </a:r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87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N" sz="1400" b="0">
                          <a:solidFill>
                            <a:srgbClr val="FF0000"/>
                          </a:solidFill>
                          <a:effectLst/>
                        </a:rPr>
                        <a:t>Weld Strength Test​</a:t>
                      </a:r>
                      <a:endParaRPr lang="en-IN" b="0" i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>
                          <a:solidFill>
                            <a:srgbClr val="FF0000"/>
                          </a:solidFill>
                          <a:effectLst/>
                        </a:rPr>
                        <a:t>Weld should not Crack or Break​</a:t>
                      </a:r>
                      <a:endParaRPr lang="en-US" b="0" i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>
                          <a:solidFill>
                            <a:srgbClr val="FF0000"/>
                          </a:solidFill>
                          <a:effectLst/>
                        </a:rPr>
                        <a:t>Bending Strength Test &amp; Tensile Strength on UTM​</a:t>
                      </a:r>
                      <a:endParaRPr lang="en-US" b="0" i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IN" sz="1400" b="0">
                          <a:solidFill>
                            <a:srgbClr val="FF0000"/>
                          </a:solidFill>
                          <a:effectLst/>
                        </a:rPr>
                        <a:t>Validation Head​</a:t>
                      </a:r>
                      <a:endParaRPr lang="en-IN" b="0" i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7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87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87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87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87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n-lt"/>
                      </a:endParaRPr>
                    </a:p>
                  </a:txBody>
                  <a:tcPr marL="87647" marR="8764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DDEA746-1CA9-FBEB-4520-02BB5D0F38C2}"/>
              </a:ext>
            </a:extLst>
          </p:cNvPr>
          <p:cNvSpPr txBox="1"/>
          <p:nvPr/>
        </p:nvSpPr>
        <p:spPr>
          <a:xfrm>
            <a:off x="324438" y="5709726"/>
            <a:ext cx="742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/>
              <a:t>*Highlighted red text is given for a reference and should not be a part of final presentation*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11455239-9D58-22C0-37DE-FF72563EBD42}"/>
              </a:ext>
            </a:extLst>
          </p:cNvPr>
          <p:cNvSpPr txBox="1"/>
          <p:nvPr/>
        </p:nvSpPr>
        <p:spPr>
          <a:xfrm>
            <a:off x="7936673" y="5648556"/>
            <a:ext cx="336371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hlinkClick r:id="rId2"/>
              </a:rPr>
              <a:t>DFMEA / DVP reference literature</a:t>
            </a:r>
          </a:p>
        </p:txBody>
      </p:sp>
    </p:spTree>
    <p:extLst>
      <p:ext uri="{BB962C8B-B14F-4D97-AF65-F5344CB8AC3E}">
        <p14:creationId xmlns:p14="http://schemas.microsoft.com/office/powerpoint/2010/main" val="50441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Customizable Slide for Team (Optional)</a:t>
            </a:r>
            <a:endParaRPr kumimoji="0" lang="en-IN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B02BA-B2D3-12F9-7284-E67D0673ECE1}"/>
              </a:ext>
            </a:extLst>
          </p:cNvPr>
          <p:cNvSpPr txBox="1"/>
          <p:nvPr/>
        </p:nvSpPr>
        <p:spPr>
          <a:xfrm>
            <a:off x="266330" y="1003177"/>
            <a:ext cx="7679185" cy="159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Team can present any new/unique design feature here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Innovation*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Any electronic features used*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48930C-F73B-D14D-C460-5B764975F1DB}"/>
              </a:ext>
            </a:extLst>
          </p:cNvPr>
          <p:cNvGrpSpPr/>
          <p:nvPr/>
        </p:nvGrpSpPr>
        <p:grpSpPr>
          <a:xfrm>
            <a:off x="8203406" y="889572"/>
            <a:ext cx="2286000" cy="2438400"/>
            <a:chOff x="5943600" y="1447800"/>
            <a:chExt cx="2819400" cy="37338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343040-46C2-F047-8C53-4E1AC70BF10D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18DAB0-42D9-4D3A-94E7-1D3A82A28BF2}"/>
                </a:ext>
              </a:extLst>
            </p:cNvPr>
            <p:cNvSpPr txBox="1"/>
            <p:nvPr/>
          </p:nvSpPr>
          <p:spPr>
            <a:xfrm>
              <a:off x="6288957" y="3127592"/>
              <a:ext cx="2128680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Images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92C799-5AAD-74E5-0E98-49BF6C972E91}"/>
              </a:ext>
            </a:extLst>
          </p:cNvPr>
          <p:cNvGrpSpPr/>
          <p:nvPr/>
        </p:nvGrpSpPr>
        <p:grpSpPr>
          <a:xfrm>
            <a:off x="8203406" y="3530029"/>
            <a:ext cx="2286000" cy="2438400"/>
            <a:chOff x="5943600" y="1447800"/>
            <a:chExt cx="2819400" cy="37338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7BD50D-9098-860F-013F-3EA081EBAA45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5B0F6F-5400-ACA7-3190-D5AC996E4CD7}"/>
                </a:ext>
              </a:extLst>
            </p:cNvPr>
            <p:cNvSpPr txBox="1"/>
            <p:nvPr/>
          </p:nvSpPr>
          <p:spPr>
            <a:xfrm>
              <a:off x="6392552" y="3135311"/>
              <a:ext cx="1921491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Images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2330795-B0DB-C33D-B296-9BE87D8B9DC6}"/>
              </a:ext>
            </a:extLst>
          </p:cNvPr>
          <p:cNvSpPr txBox="1"/>
          <p:nvPr/>
        </p:nvSpPr>
        <p:spPr>
          <a:xfrm>
            <a:off x="603681" y="5657510"/>
            <a:ext cx="7439487" cy="310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73152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400"/>
              <a:t>* </a:t>
            </a:r>
            <a:r>
              <a:rPr lang="en-US" sz="1400">
                <a:solidFill>
                  <a:srgbClr val="FF0000"/>
                </a:solidFill>
              </a:rPr>
              <a:t>Feature shown up here must be implemented on the main TIFAN prototype machine.</a:t>
            </a:r>
          </a:p>
        </p:txBody>
      </p:sp>
    </p:spTree>
    <p:extLst>
      <p:ext uri="{BB962C8B-B14F-4D97-AF65-F5344CB8AC3E}">
        <p14:creationId xmlns:p14="http://schemas.microsoft.com/office/powerpoint/2010/main" val="330092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Customizable Slide for Team (Optional)</a:t>
            </a:r>
            <a:endParaRPr kumimoji="0" lang="en-IN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B02BA-B2D3-12F9-7284-E67D0673ECE1}"/>
              </a:ext>
            </a:extLst>
          </p:cNvPr>
          <p:cNvSpPr txBox="1"/>
          <p:nvPr/>
        </p:nvSpPr>
        <p:spPr>
          <a:xfrm>
            <a:off x="266330" y="1003177"/>
            <a:ext cx="7679185" cy="159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Team can present any new/unique design feature here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Innovation*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Any electronic features used*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48930C-F73B-D14D-C460-5B764975F1DB}"/>
              </a:ext>
            </a:extLst>
          </p:cNvPr>
          <p:cNvGrpSpPr/>
          <p:nvPr/>
        </p:nvGrpSpPr>
        <p:grpSpPr>
          <a:xfrm>
            <a:off x="8203406" y="889572"/>
            <a:ext cx="2286000" cy="2438400"/>
            <a:chOff x="5943600" y="1447800"/>
            <a:chExt cx="2819400" cy="37338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343040-46C2-F047-8C53-4E1AC70BF10D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18DAB0-42D9-4D3A-94E7-1D3A82A28BF2}"/>
                </a:ext>
              </a:extLst>
            </p:cNvPr>
            <p:cNvSpPr txBox="1"/>
            <p:nvPr/>
          </p:nvSpPr>
          <p:spPr>
            <a:xfrm>
              <a:off x="6288957" y="3127592"/>
              <a:ext cx="2128680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Images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92C799-5AAD-74E5-0E98-49BF6C972E91}"/>
              </a:ext>
            </a:extLst>
          </p:cNvPr>
          <p:cNvGrpSpPr/>
          <p:nvPr/>
        </p:nvGrpSpPr>
        <p:grpSpPr>
          <a:xfrm>
            <a:off x="8203406" y="3530029"/>
            <a:ext cx="2286000" cy="2438400"/>
            <a:chOff x="5943600" y="1447800"/>
            <a:chExt cx="2819400" cy="37338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7BD50D-9098-860F-013F-3EA081EBAA45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5B0F6F-5400-ACA7-3190-D5AC996E4CD7}"/>
                </a:ext>
              </a:extLst>
            </p:cNvPr>
            <p:cNvSpPr txBox="1"/>
            <p:nvPr/>
          </p:nvSpPr>
          <p:spPr>
            <a:xfrm>
              <a:off x="6392552" y="3135311"/>
              <a:ext cx="1921491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Images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2330795-B0DB-C33D-B296-9BE87D8B9DC6}"/>
              </a:ext>
            </a:extLst>
          </p:cNvPr>
          <p:cNvSpPr txBox="1"/>
          <p:nvPr/>
        </p:nvSpPr>
        <p:spPr>
          <a:xfrm>
            <a:off x="603681" y="5657510"/>
            <a:ext cx="7439487" cy="310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73152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400"/>
              <a:t>* </a:t>
            </a:r>
            <a:r>
              <a:rPr lang="en-US" sz="1400">
                <a:solidFill>
                  <a:srgbClr val="FF0000"/>
                </a:solidFill>
              </a:rPr>
              <a:t>Feature shown up here must be implemented on the main TIFAN prototype machine.</a:t>
            </a:r>
          </a:p>
        </p:txBody>
      </p:sp>
    </p:spTree>
    <p:extLst>
      <p:ext uri="{BB962C8B-B14F-4D97-AF65-F5344CB8AC3E}">
        <p14:creationId xmlns:p14="http://schemas.microsoft.com/office/powerpoint/2010/main" val="3389039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Customizable Slide for Team (Optional)</a:t>
            </a:r>
            <a:endParaRPr kumimoji="0" lang="en-IN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B02BA-B2D3-12F9-7284-E67D0673ECE1}"/>
              </a:ext>
            </a:extLst>
          </p:cNvPr>
          <p:cNvSpPr txBox="1"/>
          <p:nvPr/>
        </p:nvSpPr>
        <p:spPr>
          <a:xfrm>
            <a:off x="266330" y="1003177"/>
            <a:ext cx="7679185" cy="159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Team can present any new/unique design feature here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Innovation*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Any electronic features used*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48930C-F73B-D14D-C460-5B764975F1DB}"/>
              </a:ext>
            </a:extLst>
          </p:cNvPr>
          <p:cNvGrpSpPr/>
          <p:nvPr/>
        </p:nvGrpSpPr>
        <p:grpSpPr>
          <a:xfrm>
            <a:off x="8203406" y="889572"/>
            <a:ext cx="2286000" cy="2438400"/>
            <a:chOff x="5943600" y="1447800"/>
            <a:chExt cx="2819400" cy="37338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343040-46C2-F047-8C53-4E1AC70BF10D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18DAB0-42D9-4D3A-94E7-1D3A82A28BF2}"/>
                </a:ext>
              </a:extLst>
            </p:cNvPr>
            <p:cNvSpPr txBox="1"/>
            <p:nvPr/>
          </p:nvSpPr>
          <p:spPr>
            <a:xfrm>
              <a:off x="6288957" y="3127592"/>
              <a:ext cx="2128680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Images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92C799-5AAD-74E5-0E98-49BF6C972E91}"/>
              </a:ext>
            </a:extLst>
          </p:cNvPr>
          <p:cNvGrpSpPr/>
          <p:nvPr/>
        </p:nvGrpSpPr>
        <p:grpSpPr>
          <a:xfrm>
            <a:off x="8203406" y="3530029"/>
            <a:ext cx="2286000" cy="2438400"/>
            <a:chOff x="5943600" y="1447800"/>
            <a:chExt cx="2819400" cy="37338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7BD50D-9098-860F-013F-3EA081EBAA45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5B0F6F-5400-ACA7-3190-D5AC996E4CD7}"/>
                </a:ext>
              </a:extLst>
            </p:cNvPr>
            <p:cNvSpPr txBox="1"/>
            <p:nvPr/>
          </p:nvSpPr>
          <p:spPr>
            <a:xfrm>
              <a:off x="6392552" y="3135311"/>
              <a:ext cx="1921491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Images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2330795-B0DB-C33D-B296-9BE87D8B9DC6}"/>
              </a:ext>
            </a:extLst>
          </p:cNvPr>
          <p:cNvSpPr txBox="1"/>
          <p:nvPr/>
        </p:nvSpPr>
        <p:spPr>
          <a:xfrm>
            <a:off x="603681" y="5657510"/>
            <a:ext cx="7439487" cy="310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73152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400"/>
              <a:t>* </a:t>
            </a:r>
            <a:r>
              <a:rPr lang="en-US" sz="1400">
                <a:solidFill>
                  <a:srgbClr val="FF0000"/>
                </a:solidFill>
              </a:rPr>
              <a:t>Feature shown up here must be implemented on the main TIFAN prototype machine.</a:t>
            </a:r>
          </a:p>
        </p:txBody>
      </p:sp>
    </p:spTree>
    <p:extLst>
      <p:ext uri="{BB962C8B-B14F-4D97-AF65-F5344CB8AC3E}">
        <p14:creationId xmlns:p14="http://schemas.microsoft.com/office/powerpoint/2010/main" val="182829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24265"/>
          <a:stretch/>
        </p:blipFill>
        <p:spPr>
          <a:xfrm rot="5400000">
            <a:off x="3724928" y="-2392530"/>
            <a:ext cx="4756828" cy="1219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8044" y="3296286"/>
            <a:ext cx="58425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0B8EC26-B693-A24F-053D-7616804E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96" y="252873"/>
            <a:ext cx="1907611" cy="7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FBF2AADD-05D7-B48B-7A24-34639CFA0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61" y="394634"/>
            <a:ext cx="1757155" cy="59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FEFD1688-BE2A-1130-4182-5E3B87731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2" b="27693"/>
          <a:stretch/>
        </p:blipFill>
        <p:spPr bwMode="auto">
          <a:xfrm>
            <a:off x="5831790" y="-11196"/>
            <a:ext cx="2067247" cy="5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ltair Accelerates Use of Oracle Cloud Infrastructure">
            <a:extLst>
              <a:ext uri="{FF2B5EF4-FFF2-40B4-BE49-F238E27FC236}">
                <a16:creationId xmlns:a16="http://schemas.microsoft.com/office/drawing/2014/main" id="{586F96D6-CD70-FFBA-5436-5E6CF6874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t="26018" r="12868" b="31603"/>
          <a:stretch/>
        </p:blipFill>
        <p:spPr bwMode="auto">
          <a:xfrm>
            <a:off x="8997214" y="365232"/>
            <a:ext cx="1770495" cy="52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John Deere - Wikipedia">
            <a:extLst>
              <a:ext uri="{FF2B5EF4-FFF2-40B4-BE49-F238E27FC236}">
                <a16:creationId xmlns:a16="http://schemas.microsoft.com/office/drawing/2014/main" id="{93C26EB6-38B6-87E4-5CAB-A2B74BC4C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" y="59636"/>
            <a:ext cx="1757154" cy="11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ummins Logo, symbol, meaning, history, PNG, brand">
            <a:extLst>
              <a:ext uri="{FF2B5EF4-FFF2-40B4-BE49-F238E27FC236}">
                <a16:creationId xmlns:a16="http://schemas.microsoft.com/office/drawing/2014/main" id="{86E86061-85B0-9C4E-D35D-2C9152E5F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20" y="289854"/>
            <a:ext cx="1429454" cy="80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Phule Krishidarshani - Apps on Google Play">
            <a:extLst>
              <a:ext uri="{FF2B5EF4-FFF2-40B4-BE49-F238E27FC236}">
                <a16:creationId xmlns:a16="http://schemas.microsoft.com/office/drawing/2014/main" id="{9C65C1FF-2720-843D-C98D-ABBADA32A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r="21276"/>
          <a:stretch/>
        </p:blipFill>
        <p:spPr bwMode="auto">
          <a:xfrm>
            <a:off x="10805291" y="40001"/>
            <a:ext cx="1386709" cy="122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065B7B0D-DD58-5748-101D-E1ACCE59B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196" y="394421"/>
            <a:ext cx="1648132" cy="91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237DE6-C520-1238-FE2B-61FEB2500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907"/>
          <a:stretch/>
        </p:blipFill>
        <p:spPr>
          <a:xfrm>
            <a:off x="5058382" y="2164833"/>
            <a:ext cx="1035305" cy="112395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491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Important Instructions</a:t>
            </a:r>
            <a:endParaRPr kumimoji="0" lang="en-IN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7CFAE-C7FD-95F1-CD6F-AD14DCB5F009}"/>
              </a:ext>
            </a:extLst>
          </p:cNvPr>
          <p:cNvSpPr txBox="1"/>
          <p:nvPr/>
        </p:nvSpPr>
        <p:spPr>
          <a:xfrm>
            <a:off x="239697" y="1003177"/>
            <a:ext cx="9853056" cy="558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3152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/>
              <a:t>Please refer following slides for TIFAN24 Phase 2 Design presentation</a:t>
            </a:r>
          </a:p>
          <a:p>
            <a:pPr marL="457200" indent="-457200" defTabSz="73152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/>
              <a:t>Please submit the presentation in format TIFAN24_TeamID_TeamName_DRP2</a:t>
            </a:r>
          </a:p>
          <a:p>
            <a:pPr marL="457200" indent="-457200" defTabSz="73152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/>
              <a:t>Please do not change the slide sequence and title. All slides are mandatory for presentation. The slide content can be rearranged as per Team’s requirement.</a:t>
            </a:r>
          </a:p>
          <a:p>
            <a:pPr marL="457200" indent="-457200" defTabSz="73152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/>
              <a:t>Presentations should not exceed maximum of 16 slides including first and last slide.</a:t>
            </a:r>
          </a:p>
          <a:p>
            <a:pPr marL="457200" indent="-457200" defTabSz="73152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/>
              <a:t>Slides should contain actual prototype parts/sub-assembly/assembly images/videos/animations along with CAD model images.</a:t>
            </a:r>
          </a:p>
          <a:p>
            <a:pPr marL="457200" indent="-457200" defTabSz="73152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/>
              <a:t>This template should be submitted for Milestone 4 (on or before 25</a:t>
            </a:r>
            <a:r>
              <a:rPr lang="en-US" b="1" baseline="30000"/>
              <a:t>th</a:t>
            </a:r>
            <a:r>
              <a:rPr lang="en-US" b="1"/>
              <a:t> April).</a:t>
            </a:r>
          </a:p>
          <a:p>
            <a:pPr marL="457200" indent="-457200" defTabSz="73152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/>
              <a:t>This filled template needs to be presented on 26</a:t>
            </a:r>
            <a:r>
              <a:rPr lang="en-US" b="1" baseline="30000"/>
              <a:t>th</a:t>
            </a:r>
            <a:r>
              <a:rPr lang="en-US" b="1"/>
              <a:t> &amp; 27</a:t>
            </a:r>
            <a:r>
              <a:rPr lang="en-US" b="1" baseline="30000"/>
              <a:t>th</a:t>
            </a:r>
            <a:r>
              <a:rPr lang="en-US" b="1"/>
              <a:t> April in designated slot for Design Round.</a:t>
            </a:r>
          </a:p>
          <a:p>
            <a:pPr marL="457200" indent="-457200" defTabSz="73152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/>
              <a:t>Please delete this “Template Instructions slide” from your final ppt submission.</a:t>
            </a:r>
          </a:p>
          <a:p>
            <a:pPr marL="457200" indent="-457200" defTabSz="73152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b="1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 Overall Technical Specifications &amp; Images</a:t>
            </a:r>
            <a:endParaRPr kumimoji="0" lang="en-IN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7CFAE-C7FD-95F1-CD6F-AD14DCB5F009}"/>
              </a:ext>
            </a:extLst>
          </p:cNvPr>
          <p:cNvSpPr txBox="1"/>
          <p:nvPr/>
        </p:nvSpPr>
        <p:spPr>
          <a:xfrm>
            <a:off x="239697" y="1003177"/>
            <a:ext cx="6083282" cy="25422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defTabSz="73152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400"/>
              <a:t>Overall Dimension</a:t>
            </a:r>
          </a:p>
          <a:p>
            <a:pPr marL="742950" lvl="1" indent="-285750" defTabSz="73152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/>
              <a:t>( Height, Width, Length in mm): 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IN" sz="1400" b="0" i="0">
                <a:solidFill>
                  <a:srgbClr val="000000"/>
                </a:solidFill>
                <a:effectLst/>
              </a:rPr>
              <a:t>Attachment kerb weight: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IN" sz="1400">
                <a:solidFill>
                  <a:srgbClr val="000000"/>
                </a:solidFill>
              </a:rPr>
              <a:t>Power Source: Ground Wheel/PTO/Battery</a:t>
            </a:r>
            <a:endParaRPr lang="en-US" sz="1400" b="1"/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IN" sz="1400">
                <a:cs typeface="Arial"/>
              </a:rPr>
              <a:t>Operating speed range: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IN" sz="1400">
                <a:cs typeface="Arial"/>
              </a:rPr>
              <a:t>Crop compatibility: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>
              <a:cs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9097A4-71C4-3C33-F844-AC342960DC5D}"/>
              </a:ext>
            </a:extLst>
          </p:cNvPr>
          <p:cNvGrpSpPr/>
          <p:nvPr/>
        </p:nvGrpSpPr>
        <p:grpSpPr>
          <a:xfrm>
            <a:off x="2566636" y="3416423"/>
            <a:ext cx="2286000" cy="2438400"/>
            <a:chOff x="5943600" y="1447800"/>
            <a:chExt cx="2819400" cy="37338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F5F7D8-79F9-748C-C4D8-EA5C6B6F6A30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4BB74C-4677-5138-9580-501D78AF80CE}"/>
                </a:ext>
              </a:extLst>
            </p:cNvPr>
            <p:cNvSpPr txBox="1"/>
            <p:nvPr/>
          </p:nvSpPr>
          <p:spPr>
            <a:xfrm>
              <a:off x="6838318" y="3135311"/>
              <a:ext cx="1029963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CAD images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5368CF-8B8C-5956-CEC2-905EAF8C17AD}"/>
              </a:ext>
            </a:extLst>
          </p:cNvPr>
          <p:cNvGrpSpPr/>
          <p:nvPr/>
        </p:nvGrpSpPr>
        <p:grpSpPr>
          <a:xfrm>
            <a:off x="7506918" y="3416422"/>
            <a:ext cx="2286000" cy="2438400"/>
            <a:chOff x="5943600" y="1447800"/>
            <a:chExt cx="2819400" cy="3733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1F4EF1-94B2-B829-B5FB-29E812DB0966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6FED01-2E26-AE8D-CA2B-9DDC30CA56DA}"/>
                </a:ext>
              </a:extLst>
            </p:cNvPr>
            <p:cNvSpPr txBox="1"/>
            <p:nvPr/>
          </p:nvSpPr>
          <p:spPr>
            <a:xfrm>
              <a:off x="6756543" y="3145737"/>
              <a:ext cx="1193513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Prototype images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84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 Frame/Chassis Design</a:t>
            </a:r>
            <a:endParaRPr kumimoji="0" lang="en-IN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7CFAE-C7FD-95F1-CD6F-AD14DCB5F009}"/>
              </a:ext>
            </a:extLst>
          </p:cNvPr>
          <p:cNvSpPr txBox="1"/>
          <p:nvPr/>
        </p:nvSpPr>
        <p:spPr>
          <a:xfrm>
            <a:off x="239697" y="1003177"/>
            <a:ext cx="7679185" cy="129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Implement CAD Image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Implement FEA Image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Implement Prototype Image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452D36-61DE-0570-1E1D-9A8C64AC58B0}"/>
              </a:ext>
            </a:extLst>
          </p:cNvPr>
          <p:cNvGrpSpPr/>
          <p:nvPr/>
        </p:nvGrpSpPr>
        <p:grpSpPr>
          <a:xfrm>
            <a:off x="1153082" y="2970886"/>
            <a:ext cx="2286000" cy="2438400"/>
            <a:chOff x="5943600" y="1447800"/>
            <a:chExt cx="2819400" cy="37338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1E0D45-B95D-7034-765B-149AAE7950A0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DFC834-EDE8-8A77-D30B-BFC00497FFCD}"/>
                </a:ext>
              </a:extLst>
            </p:cNvPr>
            <p:cNvSpPr txBox="1"/>
            <p:nvPr/>
          </p:nvSpPr>
          <p:spPr>
            <a:xfrm>
              <a:off x="6288957" y="3127592"/>
              <a:ext cx="2128680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CAD Images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7B4D6D-97D6-0251-21C0-1D5086D3CFC9}"/>
              </a:ext>
            </a:extLst>
          </p:cNvPr>
          <p:cNvGrpSpPr/>
          <p:nvPr/>
        </p:nvGrpSpPr>
        <p:grpSpPr>
          <a:xfrm>
            <a:off x="7690282" y="2970886"/>
            <a:ext cx="2286000" cy="2438400"/>
            <a:chOff x="5943600" y="1447800"/>
            <a:chExt cx="2819400" cy="37338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A10D81-BE00-A86F-81FC-8445409299D0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53982F-3D8E-37C1-C0BF-256306CC00AF}"/>
                </a:ext>
              </a:extLst>
            </p:cNvPr>
            <p:cNvSpPr txBox="1"/>
            <p:nvPr/>
          </p:nvSpPr>
          <p:spPr>
            <a:xfrm>
              <a:off x="6392552" y="3135311"/>
              <a:ext cx="1921491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FEA Images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130674D-0804-BA75-F30E-B086486A0FB2}"/>
              </a:ext>
            </a:extLst>
          </p:cNvPr>
          <p:cNvGrpSpPr/>
          <p:nvPr/>
        </p:nvGrpSpPr>
        <p:grpSpPr>
          <a:xfrm>
            <a:off x="4416641" y="2965844"/>
            <a:ext cx="2286000" cy="2438400"/>
            <a:chOff x="5943600" y="1447800"/>
            <a:chExt cx="2819400" cy="3733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EA443C-F2A9-CC38-FD03-A724440B0283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B4D0FE-EAF4-EA1A-E37B-1834E73B5E26}"/>
                </a:ext>
              </a:extLst>
            </p:cNvPr>
            <p:cNvSpPr txBox="1"/>
            <p:nvPr/>
          </p:nvSpPr>
          <p:spPr>
            <a:xfrm>
              <a:off x="6392552" y="3135311"/>
              <a:ext cx="1921491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Prototype Images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85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Design of Pick-up System</a:t>
            </a:r>
            <a:endParaRPr kumimoji="0" lang="en-IN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7CFAE-C7FD-95F1-CD6F-AD14DCB5F009}"/>
              </a:ext>
            </a:extLst>
          </p:cNvPr>
          <p:cNvSpPr txBox="1"/>
          <p:nvPr/>
        </p:nvSpPr>
        <p:spPr>
          <a:xfrm>
            <a:off x="239697" y="1003177"/>
            <a:ext cx="7679185" cy="342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Compatible with specified crops? </a:t>
            </a:r>
          </a:p>
          <a:p>
            <a:pPr marL="628650" lvl="1" indent="-285750" defTabSz="73152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Tomato, Chili, Brinjal*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How many sapling trays can the implement hold?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How are trays held on implement?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Design of Mechanism for Sapling pick-up?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Power source? Is it Hydraulic, Mechanical, Motors ?</a:t>
            </a:r>
            <a:endParaRPr lang="en-US">
              <a:cs typeface="Arial"/>
            </a:endParaRP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Any supporting animation of working principle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452D36-61DE-0570-1E1D-9A8C64AC58B0}"/>
              </a:ext>
            </a:extLst>
          </p:cNvPr>
          <p:cNvGrpSpPr/>
          <p:nvPr/>
        </p:nvGrpSpPr>
        <p:grpSpPr>
          <a:xfrm>
            <a:off x="8203406" y="889572"/>
            <a:ext cx="2286000" cy="2438400"/>
            <a:chOff x="5943600" y="1447800"/>
            <a:chExt cx="2819400" cy="37338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1E0D45-B95D-7034-765B-149AAE7950A0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DFC834-EDE8-8A77-D30B-BFC00497FFCD}"/>
                </a:ext>
              </a:extLst>
            </p:cNvPr>
            <p:cNvSpPr txBox="1"/>
            <p:nvPr/>
          </p:nvSpPr>
          <p:spPr>
            <a:xfrm>
              <a:off x="6288957" y="3127592"/>
              <a:ext cx="2128680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Prototype Images</a:t>
              </a:r>
            </a:p>
            <a:p>
              <a:pPr algn="ctr"/>
              <a:r>
                <a:rPr lang="en-US" sz="1600">
                  <a:cs typeface="Verdana"/>
                </a:rPr>
                <a:t> / Animation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7B4D6D-97D6-0251-21C0-1D5086D3CFC9}"/>
              </a:ext>
            </a:extLst>
          </p:cNvPr>
          <p:cNvGrpSpPr/>
          <p:nvPr/>
        </p:nvGrpSpPr>
        <p:grpSpPr>
          <a:xfrm>
            <a:off x="8203406" y="3530029"/>
            <a:ext cx="2286000" cy="2438400"/>
            <a:chOff x="5943600" y="1447800"/>
            <a:chExt cx="2819400" cy="37338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A10D81-BE00-A86F-81FC-8445409299D0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53982F-3D8E-37C1-C0BF-256306CC00AF}"/>
                </a:ext>
              </a:extLst>
            </p:cNvPr>
            <p:cNvSpPr txBox="1"/>
            <p:nvPr/>
          </p:nvSpPr>
          <p:spPr>
            <a:xfrm>
              <a:off x="6392552" y="3135311"/>
              <a:ext cx="1921491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Prototype Images</a:t>
              </a:r>
            </a:p>
            <a:p>
              <a:pPr algn="ctr"/>
              <a:r>
                <a:rPr lang="en-US" sz="1600">
                  <a:cs typeface="Verdana"/>
                </a:rPr>
                <a:t> / Animation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179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A0DAD-EBF5-3A7D-63A1-AACE7949C1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6728C0-0259-AA64-F7B1-A96EDF4DDDBD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Design of Conveying System</a:t>
            </a:r>
            <a:endParaRPr kumimoji="0" lang="en-IN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01454-5764-8D4D-FD17-325E46D42926}"/>
              </a:ext>
            </a:extLst>
          </p:cNvPr>
          <p:cNvSpPr txBox="1"/>
          <p:nvPr/>
        </p:nvSpPr>
        <p:spPr>
          <a:xfrm>
            <a:off x="199007" y="889572"/>
            <a:ext cx="7679185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How saplings are being conveyed from Sapling trays to ground?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Any supporting animation of working principle: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20203A-F9F2-7BC7-B822-2A2834B57421}"/>
              </a:ext>
            </a:extLst>
          </p:cNvPr>
          <p:cNvGrpSpPr/>
          <p:nvPr/>
        </p:nvGrpSpPr>
        <p:grpSpPr>
          <a:xfrm>
            <a:off x="8203406" y="889572"/>
            <a:ext cx="2286000" cy="2438400"/>
            <a:chOff x="5943600" y="1447800"/>
            <a:chExt cx="2819400" cy="3733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66786B-398D-30B5-68B0-A0D9D4684CD1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86DCAD-1ACD-CB39-1E7B-9B2263C375B9}"/>
                </a:ext>
              </a:extLst>
            </p:cNvPr>
            <p:cNvSpPr txBox="1"/>
            <p:nvPr/>
          </p:nvSpPr>
          <p:spPr>
            <a:xfrm>
              <a:off x="6288957" y="3127592"/>
              <a:ext cx="2128680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Prototype Images</a:t>
              </a:r>
            </a:p>
            <a:p>
              <a:pPr algn="ctr"/>
              <a:r>
                <a:rPr lang="en-US" sz="1600">
                  <a:cs typeface="Verdana"/>
                </a:rPr>
                <a:t> / Animation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1C6A7E-2AA3-FD35-24B1-6779F461A716}"/>
              </a:ext>
            </a:extLst>
          </p:cNvPr>
          <p:cNvGrpSpPr/>
          <p:nvPr/>
        </p:nvGrpSpPr>
        <p:grpSpPr>
          <a:xfrm>
            <a:off x="8203406" y="3530029"/>
            <a:ext cx="2286000" cy="2438400"/>
            <a:chOff x="5943600" y="1447800"/>
            <a:chExt cx="2819400" cy="37338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5191F10-C8D6-00C7-897C-5ADBF3E5BCAD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D77C70-02F5-B138-4250-F8829CC8FE69}"/>
                </a:ext>
              </a:extLst>
            </p:cNvPr>
            <p:cNvSpPr txBox="1"/>
            <p:nvPr/>
          </p:nvSpPr>
          <p:spPr>
            <a:xfrm>
              <a:off x="6392552" y="3135311"/>
              <a:ext cx="1921491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Prototype Images</a:t>
              </a:r>
            </a:p>
            <a:p>
              <a:pPr algn="ctr"/>
              <a:r>
                <a:rPr lang="en-US" sz="1600">
                  <a:cs typeface="Verdana"/>
                </a:rPr>
                <a:t> / Animation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07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Design of Digging and Covering of Soil</a:t>
            </a:r>
            <a:endParaRPr kumimoji="0" lang="en-IN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7CFAE-C7FD-95F1-CD6F-AD14DCB5F009}"/>
              </a:ext>
            </a:extLst>
          </p:cNvPr>
          <p:cNvSpPr txBox="1"/>
          <p:nvPr/>
        </p:nvSpPr>
        <p:spPr>
          <a:xfrm>
            <a:off x="239697" y="1003177"/>
            <a:ext cx="7679185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Blade Shape and Geometry: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Blade Material: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Rack Angle, Throat clearance, Draft calculations: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Blade depth adjustment: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Soil Closing Mechanism: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452D36-61DE-0570-1E1D-9A8C64AC58B0}"/>
              </a:ext>
            </a:extLst>
          </p:cNvPr>
          <p:cNvGrpSpPr/>
          <p:nvPr/>
        </p:nvGrpSpPr>
        <p:grpSpPr>
          <a:xfrm>
            <a:off x="8203406" y="889572"/>
            <a:ext cx="2286000" cy="2438400"/>
            <a:chOff x="5943600" y="1447800"/>
            <a:chExt cx="2819400" cy="37338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1E0D45-B95D-7034-765B-149AAE7950A0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DFC834-EDE8-8A77-D30B-BFC00497FFCD}"/>
                </a:ext>
              </a:extLst>
            </p:cNvPr>
            <p:cNvSpPr txBox="1"/>
            <p:nvPr/>
          </p:nvSpPr>
          <p:spPr>
            <a:xfrm>
              <a:off x="6288957" y="3127592"/>
              <a:ext cx="2128680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Prototype Images</a:t>
              </a:r>
            </a:p>
            <a:p>
              <a:pPr algn="ctr"/>
              <a:r>
                <a:rPr lang="en-US" sz="1600">
                  <a:cs typeface="Verdana"/>
                </a:rPr>
                <a:t> / Animation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7B4D6D-97D6-0251-21C0-1D5086D3CFC9}"/>
              </a:ext>
            </a:extLst>
          </p:cNvPr>
          <p:cNvGrpSpPr/>
          <p:nvPr/>
        </p:nvGrpSpPr>
        <p:grpSpPr>
          <a:xfrm>
            <a:off x="8203406" y="3530029"/>
            <a:ext cx="2286000" cy="2438400"/>
            <a:chOff x="5943600" y="1447800"/>
            <a:chExt cx="2819400" cy="37338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A10D81-BE00-A86F-81FC-8445409299D0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53982F-3D8E-37C1-C0BF-256306CC00AF}"/>
                </a:ext>
              </a:extLst>
            </p:cNvPr>
            <p:cNvSpPr txBox="1"/>
            <p:nvPr/>
          </p:nvSpPr>
          <p:spPr>
            <a:xfrm>
              <a:off x="6392552" y="3135311"/>
              <a:ext cx="1921491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Prototype Images</a:t>
              </a:r>
            </a:p>
            <a:p>
              <a:pPr algn="ctr"/>
              <a:r>
                <a:rPr lang="en-US" sz="1600">
                  <a:cs typeface="Verdana"/>
                </a:rPr>
                <a:t> / Animation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55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Design of Planting System</a:t>
            </a:r>
            <a:endParaRPr kumimoji="0" lang="en-IN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7CFAE-C7FD-95F1-CD6F-AD14DCB5F009}"/>
              </a:ext>
            </a:extLst>
          </p:cNvPr>
          <p:cNvSpPr txBox="1"/>
          <p:nvPr/>
        </p:nvSpPr>
        <p:spPr>
          <a:xfrm>
            <a:off x="239697" y="1003177"/>
            <a:ext cx="7679185" cy="174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Row spacing (mm) Min/Max: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Plant spacing (mm) Min/Max: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Planting Speed Min/Max: </a:t>
            </a:r>
          </a:p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Supporting Calculation/Working principle: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452D36-61DE-0570-1E1D-9A8C64AC58B0}"/>
              </a:ext>
            </a:extLst>
          </p:cNvPr>
          <p:cNvGrpSpPr/>
          <p:nvPr/>
        </p:nvGrpSpPr>
        <p:grpSpPr>
          <a:xfrm>
            <a:off x="8203406" y="889572"/>
            <a:ext cx="2286000" cy="2438400"/>
            <a:chOff x="5943600" y="1447800"/>
            <a:chExt cx="2819400" cy="37338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1E0D45-B95D-7034-765B-149AAE7950A0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DFC834-EDE8-8A77-D30B-BFC00497FFCD}"/>
                </a:ext>
              </a:extLst>
            </p:cNvPr>
            <p:cNvSpPr txBox="1"/>
            <p:nvPr/>
          </p:nvSpPr>
          <p:spPr>
            <a:xfrm>
              <a:off x="6288957" y="3127592"/>
              <a:ext cx="2128680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Prototype Images</a:t>
              </a:r>
            </a:p>
            <a:p>
              <a:pPr algn="ctr"/>
              <a:r>
                <a:rPr lang="en-US" sz="1600">
                  <a:cs typeface="Verdana"/>
                </a:rPr>
                <a:t> / Animation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7B4D6D-97D6-0251-21C0-1D5086D3CFC9}"/>
              </a:ext>
            </a:extLst>
          </p:cNvPr>
          <p:cNvGrpSpPr/>
          <p:nvPr/>
        </p:nvGrpSpPr>
        <p:grpSpPr>
          <a:xfrm>
            <a:off x="8203406" y="3530029"/>
            <a:ext cx="2286000" cy="2438400"/>
            <a:chOff x="5943600" y="1447800"/>
            <a:chExt cx="2819400" cy="37338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A10D81-BE00-A86F-81FC-8445409299D0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53982F-3D8E-37C1-C0BF-256306CC00AF}"/>
                </a:ext>
              </a:extLst>
            </p:cNvPr>
            <p:cNvSpPr txBox="1"/>
            <p:nvPr/>
          </p:nvSpPr>
          <p:spPr>
            <a:xfrm>
              <a:off x="6392552" y="3135311"/>
              <a:ext cx="1921491" cy="358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Prototype Images</a:t>
              </a:r>
            </a:p>
            <a:p>
              <a:pPr algn="ctr"/>
              <a:r>
                <a:rPr lang="en-US" sz="1600">
                  <a:cs typeface="Verdana"/>
                </a:rPr>
                <a:t> / Animation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88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Hitch System Specification</a:t>
            </a:r>
            <a:endParaRPr kumimoji="0" lang="en-IN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7CFAE-C7FD-95F1-CD6F-AD14DCB5F009}"/>
              </a:ext>
            </a:extLst>
          </p:cNvPr>
          <p:cNvSpPr txBox="1"/>
          <p:nvPr/>
        </p:nvSpPr>
        <p:spPr>
          <a:xfrm>
            <a:off x="239697" y="1003177"/>
            <a:ext cx="7679185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3152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/>
              <a:t>Compatibility CAT I/CAT II: Yes/No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452D36-61DE-0570-1E1D-9A8C64AC58B0}"/>
              </a:ext>
            </a:extLst>
          </p:cNvPr>
          <p:cNvGrpSpPr/>
          <p:nvPr/>
        </p:nvGrpSpPr>
        <p:grpSpPr>
          <a:xfrm>
            <a:off x="8203406" y="889572"/>
            <a:ext cx="2286000" cy="2438400"/>
            <a:chOff x="5943600" y="1447800"/>
            <a:chExt cx="2819400" cy="37338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1E0D45-B95D-7034-765B-149AAE7950A0}"/>
                </a:ext>
              </a:extLst>
            </p:cNvPr>
            <p:cNvSpPr/>
            <p:nvPr/>
          </p:nvSpPr>
          <p:spPr>
            <a:xfrm>
              <a:off x="5943600" y="1447800"/>
              <a:ext cx="2819400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err="1">
                <a:cs typeface="Verdan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DFC834-EDE8-8A77-D30B-BFC00497FFCD}"/>
                </a:ext>
              </a:extLst>
            </p:cNvPr>
            <p:cNvSpPr txBox="1"/>
            <p:nvPr/>
          </p:nvSpPr>
          <p:spPr>
            <a:xfrm>
              <a:off x="6288957" y="2876008"/>
              <a:ext cx="2128680" cy="9306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>
                  <a:cs typeface="Verdana"/>
                </a:rPr>
                <a:t>Implement Interface </a:t>
              </a:r>
            </a:p>
            <a:p>
              <a:pPr algn="ctr"/>
              <a:r>
                <a:rPr lang="en-US" sz="1600">
                  <a:cs typeface="Verdana"/>
                </a:rPr>
                <a:t>with CAT I </a:t>
              </a:r>
            </a:p>
            <a:p>
              <a:pPr algn="ctr"/>
              <a:endParaRPr lang="en-US" sz="1600">
                <a:cs typeface="Verdana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7A10D81-BE00-A86F-81FC-8445409299D0}"/>
              </a:ext>
            </a:extLst>
          </p:cNvPr>
          <p:cNvSpPr/>
          <p:nvPr/>
        </p:nvSpPr>
        <p:spPr>
          <a:xfrm>
            <a:off x="8203406" y="3530029"/>
            <a:ext cx="2286000" cy="243840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err="1">
              <a:cs typeface="Verdana"/>
            </a:endParaRPr>
          </a:p>
        </p:txBody>
      </p:sp>
      <p:pic>
        <p:nvPicPr>
          <p:cNvPr id="2" name="Picture 4" descr="image">
            <a:extLst>
              <a:ext uri="{FF2B5EF4-FFF2-40B4-BE49-F238E27FC236}">
                <a16:creationId xmlns:a16="http://schemas.microsoft.com/office/drawing/2014/main" id="{A2B26CD0-1167-42CB-CF7B-84CE572F8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16" y="915059"/>
            <a:ext cx="3000767" cy="159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EADB3B-D58B-2659-6239-3A15311BC98C}"/>
              </a:ext>
            </a:extLst>
          </p:cNvPr>
          <p:cNvSpPr txBox="1"/>
          <p:nvPr/>
        </p:nvSpPr>
        <p:spPr>
          <a:xfrm>
            <a:off x="8483425" y="4472301"/>
            <a:ext cx="1725957" cy="6078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600">
                <a:cs typeface="Verdana"/>
              </a:rPr>
              <a:t>Implement Interface </a:t>
            </a:r>
          </a:p>
          <a:p>
            <a:pPr algn="ctr"/>
            <a:r>
              <a:rPr lang="en-US" sz="1600">
                <a:cs typeface="Verdana"/>
              </a:rPr>
              <a:t>with CAT II </a:t>
            </a:r>
          </a:p>
          <a:p>
            <a:pPr algn="ctr"/>
            <a:endParaRPr lang="en-US" sz="160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210946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eLead xmlns="98395acf-4855-4fd0-a697-6c5e53f9b9d0">
      <UserInfo>
        <DisplayName/>
        <AccountId xsi:nil="true"/>
        <AccountType/>
      </UserInfo>
    </LaneLead>
    <TaxCatchAll xmlns="8a78d682-475e-4c9c-841d-71209f33c0d4" xsi:nil="true"/>
    <lcf76f155ced4ddcb4097134ff3c332f xmlns="98395acf-4855-4fd0-a697-6c5e53f9b9d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33FF61AF548E4E91A2E50EABD8F62E" ma:contentTypeVersion="19" ma:contentTypeDescription="Create a new document." ma:contentTypeScope="" ma:versionID="e40cd574d7ea731ea34210d2a0fb09e6">
  <xsd:schema xmlns:xsd="http://www.w3.org/2001/XMLSchema" xmlns:xs="http://www.w3.org/2001/XMLSchema" xmlns:p="http://schemas.microsoft.com/office/2006/metadata/properties" xmlns:ns2="98395acf-4855-4fd0-a697-6c5e53f9b9d0" xmlns:ns3="8a78d682-475e-4c9c-841d-71209f33c0d4" targetNamespace="http://schemas.microsoft.com/office/2006/metadata/properties" ma:root="true" ma:fieldsID="446006a421b545dd467f71fc649fd67b" ns2:_="" ns3:_="">
    <xsd:import namespace="98395acf-4855-4fd0-a697-6c5e53f9b9d0"/>
    <xsd:import namespace="8a78d682-475e-4c9c-841d-71209f33c0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aneLead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95acf-4855-4fd0-a697-6c5e53f9b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aneLead" ma:index="20" nillable="true" ma:displayName="Lane Lead" ma:description="Person who is leading the efforts" ma:format="Dropdown" ma:list="UserInfo" ma:SharePointGroup="0" ma:internalName="LaneLea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7bfce6e-1b76-4ad8-a418-d83338899b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8d682-475e-4c9c-841d-71209f33c0d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d40b764-7565-4e22-9d69-dfdc0b0fa736}" ma:internalName="TaxCatchAll" ma:showField="CatchAllData" ma:web="8a78d682-475e-4c9c-841d-71209f33c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1041AC-DBFB-41BA-A018-2AB511F339D4}">
  <ds:schemaRefs>
    <ds:schemaRef ds:uri="8a78d682-475e-4c9c-841d-71209f33c0d4"/>
    <ds:schemaRef ds:uri="98395acf-4855-4fd0-a697-6c5e53f9b9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29FFDE-5F41-46B9-902B-A5158FF370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43FDC5-58A3-4DBA-A107-9D2A2C1B8394}">
  <ds:schemaRefs>
    <ds:schemaRef ds:uri="8a78d682-475e-4c9c-841d-71209f33c0d4"/>
    <ds:schemaRef ds:uri="98395acf-4855-4fd0-a697-6c5e53f9b9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Ganapathi Poongundran</dc:creator>
  <cp:revision>1</cp:revision>
  <dcterms:created xsi:type="dcterms:W3CDTF">2021-07-18T16:50:01Z</dcterms:created>
  <dcterms:modified xsi:type="dcterms:W3CDTF">2024-03-20T10:27:33Z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29374dd-2437-4816-8d63-bf9cc1b578e5_Enabled">
    <vt:lpwstr>true</vt:lpwstr>
  </property>
  <property fmtid="{D5CDD505-2E9C-101B-9397-08002B2CF9AE}" pid="3" name="MSIP_Label_029374dd-2437-4816-8d63-bf9cc1b578e5_SetDate">
    <vt:lpwstr>2022-03-22T08:26:33Z</vt:lpwstr>
  </property>
  <property fmtid="{D5CDD505-2E9C-101B-9397-08002B2CF9AE}" pid="4" name="MSIP_Label_029374dd-2437-4816-8d63-bf9cc1b578e5_Method">
    <vt:lpwstr>Privileged</vt:lpwstr>
  </property>
  <property fmtid="{D5CDD505-2E9C-101B-9397-08002B2CF9AE}" pid="5" name="MSIP_Label_029374dd-2437-4816-8d63-bf9cc1b578e5_Name">
    <vt:lpwstr>Public</vt:lpwstr>
  </property>
  <property fmtid="{D5CDD505-2E9C-101B-9397-08002B2CF9AE}" pid="6" name="MSIP_Label_029374dd-2437-4816-8d63-bf9cc1b578e5_SiteId">
    <vt:lpwstr>39b03722-b836-496a-85ec-850f0957ca6b</vt:lpwstr>
  </property>
  <property fmtid="{D5CDD505-2E9C-101B-9397-08002B2CF9AE}" pid="7" name="MSIP_Label_029374dd-2437-4816-8d63-bf9cc1b578e5_ActionId">
    <vt:lpwstr>08da009b-b827-458b-8777-9a344624e558</vt:lpwstr>
  </property>
  <property fmtid="{D5CDD505-2E9C-101B-9397-08002B2CF9AE}" pid="8" name="MSIP_Label_029374dd-2437-4816-8d63-bf9cc1b578e5_ContentBits">
    <vt:lpwstr>2</vt:lpwstr>
  </property>
  <property fmtid="{D5CDD505-2E9C-101B-9397-08002B2CF9AE}" pid="9" name="ContentTypeId">
    <vt:lpwstr>0x010100E033FF61AF548E4E91A2E50EABD8F62E</vt:lpwstr>
  </property>
  <property fmtid="{D5CDD505-2E9C-101B-9397-08002B2CF9AE}" pid="10" name="MediaServiceImageTags">
    <vt:lpwstr/>
  </property>
</Properties>
</file>