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sldIdLst>
    <p:sldId id="509" r:id="rId5"/>
    <p:sldId id="583" r:id="rId6"/>
    <p:sldId id="601" r:id="rId7"/>
    <p:sldId id="584" r:id="rId8"/>
    <p:sldId id="585" r:id="rId9"/>
    <p:sldId id="586" r:id="rId10"/>
    <p:sldId id="587" r:id="rId11"/>
    <p:sldId id="588" r:id="rId12"/>
    <p:sldId id="589" r:id="rId13"/>
    <p:sldId id="590" r:id="rId14"/>
    <p:sldId id="597" r:id="rId15"/>
    <p:sldId id="592" r:id="rId16"/>
    <p:sldId id="593" r:id="rId17"/>
    <p:sldId id="594" r:id="rId18"/>
    <p:sldId id="596" r:id="rId19"/>
    <p:sldId id="595" r:id="rId20"/>
    <p:sldId id="598" r:id="rId21"/>
    <p:sldId id="599" r:id="rId22"/>
    <p:sldId id="600" r:id="rId23"/>
    <p:sldId id="56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8808"/>
    <a:srgbClr val="000080"/>
    <a:srgbClr val="FF9933"/>
    <a:srgbClr val="002D86"/>
    <a:srgbClr val="34D6EC"/>
    <a:srgbClr val="006600"/>
    <a:srgbClr val="D2EC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D55608-F473-452C-AE15-A8B04F005416}" v="24" dt="2023-12-05T06:19:04.580"/>
  </p1510:revLst>
</p1510:revInfo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harmendra Nagar" userId="99ace010-acc0-4774-be40-7b5f59b9f85e" providerId="ADAL" clId="{CFCA1EBD-A9A8-490A-95D1-12DDD89DFAFA}"/>
    <pc:docChg chg="modSld">
      <pc:chgData name="Dharmendra Nagar" userId="99ace010-acc0-4774-be40-7b5f59b9f85e" providerId="ADAL" clId="{CFCA1EBD-A9A8-490A-95D1-12DDD89DFAFA}" dt="2023-11-21T06:26:20.332" v="2" actId="20577"/>
      <pc:docMkLst>
        <pc:docMk/>
      </pc:docMkLst>
      <pc:sldChg chg="modSp mod">
        <pc:chgData name="Dharmendra Nagar" userId="99ace010-acc0-4774-be40-7b5f59b9f85e" providerId="ADAL" clId="{CFCA1EBD-A9A8-490A-95D1-12DDD89DFAFA}" dt="2023-11-21T06:25:38.948" v="0" actId="1076"/>
        <pc:sldMkLst>
          <pc:docMk/>
          <pc:sldMk cId="4118142534" sldId="587"/>
        </pc:sldMkLst>
        <pc:spChg chg="mod">
          <ac:chgData name="Dharmendra Nagar" userId="99ace010-acc0-4774-be40-7b5f59b9f85e" providerId="ADAL" clId="{CFCA1EBD-A9A8-490A-95D1-12DDD89DFAFA}" dt="2023-11-21T06:25:38.948" v="0" actId="1076"/>
          <ac:spMkLst>
            <pc:docMk/>
            <pc:sldMk cId="4118142534" sldId="587"/>
            <ac:spMk id="10" creationId="{0D87CFAE-C7FD-95F1-CD6F-AD14DCB5F009}"/>
          </ac:spMkLst>
        </pc:spChg>
      </pc:sldChg>
      <pc:sldChg chg="modSp mod">
        <pc:chgData name="Dharmendra Nagar" userId="99ace010-acc0-4774-be40-7b5f59b9f85e" providerId="ADAL" clId="{CFCA1EBD-A9A8-490A-95D1-12DDD89DFAFA}" dt="2023-11-21T06:26:20.332" v="2" actId="20577"/>
        <pc:sldMkLst>
          <pc:docMk/>
          <pc:sldMk cId="4165881532" sldId="589"/>
        </pc:sldMkLst>
        <pc:spChg chg="mod">
          <ac:chgData name="Dharmendra Nagar" userId="99ace010-acc0-4774-be40-7b5f59b9f85e" providerId="ADAL" clId="{CFCA1EBD-A9A8-490A-95D1-12DDD89DFAFA}" dt="2023-11-21T06:26:20.332" v="2" actId="20577"/>
          <ac:spMkLst>
            <pc:docMk/>
            <pc:sldMk cId="4165881532" sldId="589"/>
            <ac:spMk id="10" creationId="{0D87CFAE-C7FD-95F1-CD6F-AD14DCB5F009}"/>
          </ac:spMkLst>
        </pc:spChg>
      </pc:sldChg>
    </pc:docChg>
  </pc:docChgLst>
  <pc:docChgLst>
    <pc:chgData name="Praveen Sharma" userId="S::sharmapraveen@johndeere.com::72aa5d48-6b69-45c2-bdac-f22d9e8751e7" providerId="AD" clId="Web-{EAD55608-F473-452C-AE15-A8B04F005416}"/>
    <pc:docChg chg="modSld">
      <pc:chgData name="Praveen Sharma" userId="S::sharmapraveen@johndeere.com::72aa5d48-6b69-45c2-bdac-f22d9e8751e7" providerId="AD" clId="Web-{EAD55608-F473-452C-AE15-A8B04F005416}" dt="2023-12-05T06:19:04.580" v="10"/>
      <pc:docMkLst>
        <pc:docMk/>
      </pc:docMkLst>
      <pc:sldChg chg="modSp">
        <pc:chgData name="Praveen Sharma" userId="S::sharmapraveen@johndeere.com::72aa5d48-6b69-45c2-bdac-f22d9e8751e7" providerId="AD" clId="Web-{EAD55608-F473-452C-AE15-A8B04F005416}" dt="2023-12-05T06:18:04.233" v="7" actId="20577"/>
        <pc:sldMkLst>
          <pc:docMk/>
          <pc:sldMk cId="1346179913" sldId="586"/>
        </pc:sldMkLst>
        <pc:spChg chg="mod">
          <ac:chgData name="Praveen Sharma" userId="S::sharmapraveen@johndeere.com::72aa5d48-6b69-45c2-bdac-f22d9e8751e7" providerId="AD" clId="Web-{EAD55608-F473-452C-AE15-A8B04F005416}" dt="2023-12-05T06:18:04.233" v="7" actId="20577"/>
          <ac:spMkLst>
            <pc:docMk/>
            <pc:sldMk cId="1346179913" sldId="586"/>
            <ac:spMk id="10" creationId="{0D87CFAE-C7FD-95F1-CD6F-AD14DCB5F009}"/>
          </ac:spMkLst>
        </pc:spChg>
      </pc:sldChg>
      <pc:sldChg chg="modSp">
        <pc:chgData name="Praveen Sharma" userId="S::sharmapraveen@johndeere.com::72aa5d48-6b69-45c2-bdac-f22d9e8751e7" providerId="AD" clId="Web-{EAD55608-F473-452C-AE15-A8B04F005416}" dt="2023-12-05T06:18:53.064" v="8" actId="20577"/>
        <pc:sldMkLst>
          <pc:docMk/>
          <pc:sldMk cId="1373262754" sldId="593"/>
        </pc:sldMkLst>
        <pc:spChg chg="mod">
          <ac:chgData name="Praveen Sharma" userId="S::sharmapraveen@johndeere.com::72aa5d48-6b69-45c2-bdac-f22d9e8751e7" providerId="AD" clId="Web-{EAD55608-F473-452C-AE15-A8B04F005416}" dt="2023-12-05T06:18:53.064" v="8" actId="20577"/>
          <ac:spMkLst>
            <pc:docMk/>
            <pc:sldMk cId="1373262754" sldId="593"/>
            <ac:spMk id="4" creationId="{10130D60-4AFD-E9F8-F87B-C16AA2F08D30}"/>
          </ac:spMkLst>
        </pc:spChg>
      </pc:sldChg>
      <pc:sldChg chg="addSp delSp">
        <pc:chgData name="Praveen Sharma" userId="S::sharmapraveen@johndeere.com::72aa5d48-6b69-45c2-bdac-f22d9e8751e7" providerId="AD" clId="Web-{EAD55608-F473-452C-AE15-A8B04F005416}" dt="2023-12-05T06:19:04.580" v="10"/>
        <pc:sldMkLst>
          <pc:docMk/>
          <pc:sldMk cId="504418814" sldId="594"/>
        </pc:sldMkLst>
        <pc:spChg chg="del">
          <ac:chgData name="Praveen Sharma" userId="S::sharmapraveen@johndeere.com::72aa5d48-6b69-45c2-bdac-f22d9e8751e7" providerId="AD" clId="Web-{EAD55608-F473-452C-AE15-A8B04F005416}" dt="2023-12-05T06:18:56.283" v="9"/>
          <ac:spMkLst>
            <pc:docMk/>
            <pc:sldMk cId="504418814" sldId="594"/>
            <ac:spMk id="6" creationId="{6C332382-9E17-2CD5-DDBF-2DDAF14BE9FE}"/>
          </ac:spMkLst>
        </pc:spChg>
        <pc:spChg chg="add">
          <ac:chgData name="Praveen Sharma" userId="S::sharmapraveen@johndeere.com::72aa5d48-6b69-45c2-bdac-f22d9e8751e7" providerId="AD" clId="Web-{EAD55608-F473-452C-AE15-A8B04F005416}" dt="2023-12-05T06:19:04.580" v="10"/>
          <ac:spMkLst>
            <pc:docMk/>
            <pc:sldMk cId="504418814" sldId="594"/>
            <ac:spMk id="8" creationId="{11455239-9D58-22C0-37DE-FF72563EBD42}"/>
          </ac:spMkLst>
        </pc:spChg>
      </pc:sldChg>
    </pc:docChg>
  </pc:docChgLst>
  <pc:docChgLst>
    <pc:chgData name="Praveen Sharma" userId="72aa5d48-6b69-45c2-bdac-f22d9e8751e7" providerId="ADAL" clId="{7A7BF3E9-F88F-4227-8102-28A947C3CFCE}"/>
    <pc:docChg chg="undo custSel addSld delSld modSld sldOrd">
      <pc:chgData name="Praveen Sharma" userId="72aa5d48-6b69-45c2-bdac-f22d9e8751e7" providerId="ADAL" clId="{7A7BF3E9-F88F-4227-8102-28A947C3CFCE}" dt="2023-09-21T06:03:06.962" v="1293" actId="14"/>
      <pc:docMkLst>
        <pc:docMk/>
      </pc:docMkLst>
      <pc:sldChg chg="addSp delSp modSp mod">
        <pc:chgData name="Praveen Sharma" userId="72aa5d48-6b69-45c2-bdac-f22d9e8751e7" providerId="ADAL" clId="{7A7BF3E9-F88F-4227-8102-28A947C3CFCE}" dt="2023-09-20T06:17:34.464" v="1168" actId="1076"/>
        <pc:sldMkLst>
          <pc:docMk/>
          <pc:sldMk cId="220627408" sldId="509"/>
        </pc:sldMkLst>
        <pc:spChg chg="del mod">
          <ac:chgData name="Praveen Sharma" userId="72aa5d48-6b69-45c2-bdac-f22d9e8751e7" providerId="ADAL" clId="{7A7BF3E9-F88F-4227-8102-28A947C3CFCE}" dt="2023-09-20T05:36:41.867" v="19" actId="478"/>
          <ac:spMkLst>
            <pc:docMk/>
            <pc:sldMk cId="220627408" sldId="509"/>
            <ac:spMk id="2" creationId="{67413762-A46F-EE4C-C838-FBAEEBB0FFF9}"/>
          </ac:spMkLst>
        </pc:spChg>
        <pc:spChg chg="del">
          <ac:chgData name="Praveen Sharma" userId="72aa5d48-6b69-45c2-bdac-f22d9e8751e7" providerId="ADAL" clId="{7A7BF3E9-F88F-4227-8102-28A947C3CFCE}" dt="2023-09-20T05:35:04.681" v="4" actId="478"/>
          <ac:spMkLst>
            <pc:docMk/>
            <pc:sldMk cId="220627408" sldId="509"/>
            <ac:spMk id="3" creationId="{82ADBD25-9EE8-4B31-01AE-DBFD2184F7B1}"/>
          </ac:spMkLst>
        </pc:spChg>
        <pc:spChg chg="add del mod">
          <ac:chgData name="Praveen Sharma" userId="72aa5d48-6b69-45c2-bdac-f22d9e8751e7" providerId="ADAL" clId="{7A7BF3E9-F88F-4227-8102-28A947C3CFCE}" dt="2023-09-20T05:35:53.350" v="15"/>
          <ac:spMkLst>
            <pc:docMk/>
            <pc:sldMk cId="220627408" sldId="509"/>
            <ac:spMk id="6" creationId="{712B6E8F-611F-E83E-F0D3-2E52ED79AC37}"/>
          </ac:spMkLst>
        </pc:spChg>
        <pc:spChg chg="add mod">
          <ac:chgData name="Praveen Sharma" userId="72aa5d48-6b69-45c2-bdac-f22d9e8751e7" providerId="ADAL" clId="{7A7BF3E9-F88F-4227-8102-28A947C3CFCE}" dt="2023-09-20T05:37:21.057" v="57" actId="113"/>
          <ac:spMkLst>
            <pc:docMk/>
            <pc:sldMk cId="220627408" sldId="509"/>
            <ac:spMk id="11" creationId="{B13AC01D-6BA0-B4DA-45F9-E0B53A150512}"/>
          </ac:spMkLst>
        </pc:spChg>
        <pc:spChg chg="add mod">
          <ac:chgData name="Praveen Sharma" userId="72aa5d48-6b69-45c2-bdac-f22d9e8751e7" providerId="ADAL" clId="{7A7BF3E9-F88F-4227-8102-28A947C3CFCE}" dt="2023-09-20T05:38:42.432" v="81" actId="1076"/>
          <ac:spMkLst>
            <pc:docMk/>
            <pc:sldMk cId="220627408" sldId="509"/>
            <ac:spMk id="12" creationId="{866C9537-4D22-2D7C-3AAA-5AC363144979}"/>
          </ac:spMkLst>
        </pc:spChg>
        <pc:spChg chg="add mod">
          <ac:chgData name="Praveen Sharma" userId="72aa5d48-6b69-45c2-bdac-f22d9e8751e7" providerId="ADAL" clId="{7A7BF3E9-F88F-4227-8102-28A947C3CFCE}" dt="2023-09-20T05:39:12.330" v="91" actId="27636"/>
          <ac:spMkLst>
            <pc:docMk/>
            <pc:sldMk cId="220627408" sldId="509"/>
            <ac:spMk id="13" creationId="{7D585606-2AE0-7987-8774-8CA7BBE42013}"/>
          </ac:spMkLst>
        </pc:spChg>
        <pc:spChg chg="mod">
          <ac:chgData name="Praveen Sharma" userId="72aa5d48-6b69-45c2-bdac-f22d9e8751e7" providerId="ADAL" clId="{7A7BF3E9-F88F-4227-8102-28A947C3CFCE}" dt="2023-09-20T06:17:34.464" v="1168" actId="1076"/>
          <ac:spMkLst>
            <pc:docMk/>
            <pc:sldMk cId="220627408" sldId="509"/>
            <ac:spMk id="14" creationId="{6B1BC889-5D5E-DBD7-72CE-029C3208F6F6}"/>
          </ac:spMkLst>
        </pc:spChg>
        <pc:picChg chg="del mod">
          <ac:chgData name="Praveen Sharma" userId="72aa5d48-6b69-45c2-bdac-f22d9e8751e7" providerId="ADAL" clId="{7A7BF3E9-F88F-4227-8102-28A947C3CFCE}" dt="2023-09-20T05:36:40.978" v="18" actId="478"/>
          <ac:picMkLst>
            <pc:docMk/>
            <pc:sldMk cId="220627408" sldId="509"/>
            <ac:picMk id="4" creationId="{0BEB71F1-300A-B20B-80C2-EA870DFBFF98}"/>
          </ac:picMkLst>
        </pc:picChg>
        <pc:picChg chg="del mod">
          <ac:chgData name="Praveen Sharma" userId="72aa5d48-6b69-45c2-bdac-f22d9e8751e7" providerId="ADAL" clId="{7A7BF3E9-F88F-4227-8102-28A947C3CFCE}" dt="2023-09-20T05:35:11.202" v="6" actId="478"/>
          <ac:picMkLst>
            <pc:docMk/>
            <pc:sldMk cId="220627408" sldId="509"/>
            <ac:picMk id="7" creationId="{F541A3EB-586B-7C2A-3738-FABE868BB67D}"/>
          </ac:picMkLst>
        </pc:picChg>
        <pc:picChg chg="del">
          <ac:chgData name="Praveen Sharma" userId="72aa5d48-6b69-45c2-bdac-f22d9e8751e7" providerId="ADAL" clId="{7A7BF3E9-F88F-4227-8102-28A947C3CFCE}" dt="2023-09-20T05:35:13.752" v="8" actId="478"/>
          <ac:picMkLst>
            <pc:docMk/>
            <pc:sldMk cId="220627408" sldId="509"/>
            <ac:picMk id="9" creationId="{0382EF35-5411-1119-A2F0-6B184859FA4D}"/>
          </ac:picMkLst>
        </pc:picChg>
        <pc:picChg chg="add mod">
          <ac:chgData name="Praveen Sharma" userId="72aa5d48-6b69-45c2-bdac-f22d9e8751e7" providerId="ADAL" clId="{7A7BF3E9-F88F-4227-8102-28A947C3CFCE}" dt="2023-09-20T05:38:30.127" v="79" actId="1076"/>
          <ac:picMkLst>
            <pc:docMk/>
            <pc:sldMk cId="220627408" sldId="509"/>
            <ac:picMk id="10" creationId="{730AE14A-5FBE-1F97-BD0C-F98A54AEEBBE}"/>
          </ac:picMkLst>
        </pc:picChg>
        <pc:picChg chg="del">
          <ac:chgData name="Praveen Sharma" userId="72aa5d48-6b69-45c2-bdac-f22d9e8751e7" providerId="ADAL" clId="{7A7BF3E9-F88F-4227-8102-28A947C3CFCE}" dt="2023-09-20T05:35:12.392" v="7" actId="478"/>
          <ac:picMkLst>
            <pc:docMk/>
            <pc:sldMk cId="220627408" sldId="509"/>
            <ac:picMk id="1026" creationId="{DA68A1E8-5DD9-E0A6-933F-7289A71C562F}"/>
          </ac:picMkLst>
        </pc:picChg>
      </pc:sldChg>
      <pc:sldChg chg="del">
        <pc:chgData name="Praveen Sharma" userId="72aa5d48-6b69-45c2-bdac-f22d9e8751e7" providerId="ADAL" clId="{7A7BF3E9-F88F-4227-8102-28A947C3CFCE}" dt="2023-09-20T05:34:53.100" v="1" actId="2696"/>
        <pc:sldMkLst>
          <pc:docMk/>
          <pc:sldMk cId="1485111458" sldId="543"/>
        </pc:sldMkLst>
      </pc:sldChg>
      <pc:sldChg chg="del">
        <pc:chgData name="Praveen Sharma" userId="72aa5d48-6b69-45c2-bdac-f22d9e8751e7" providerId="ADAL" clId="{7A7BF3E9-F88F-4227-8102-28A947C3CFCE}" dt="2023-09-20T05:34:53.100" v="1" actId="2696"/>
        <pc:sldMkLst>
          <pc:docMk/>
          <pc:sldMk cId="639849394" sldId="547"/>
        </pc:sldMkLst>
      </pc:sldChg>
      <pc:sldChg chg="del">
        <pc:chgData name="Praveen Sharma" userId="72aa5d48-6b69-45c2-bdac-f22d9e8751e7" providerId="ADAL" clId="{7A7BF3E9-F88F-4227-8102-28A947C3CFCE}" dt="2023-09-20T05:34:53.100" v="1" actId="2696"/>
        <pc:sldMkLst>
          <pc:docMk/>
          <pc:sldMk cId="1695461903" sldId="559"/>
        </pc:sldMkLst>
      </pc:sldChg>
      <pc:sldChg chg="modSp mod">
        <pc:chgData name="Praveen Sharma" userId="72aa5d48-6b69-45c2-bdac-f22d9e8751e7" providerId="ADAL" clId="{7A7BF3E9-F88F-4227-8102-28A947C3CFCE}" dt="2023-09-20T06:18:11.063" v="1173" actId="14100"/>
        <pc:sldMkLst>
          <pc:docMk/>
          <pc:sldMk cId="174915562" sldId="560"/>
        </pc:sldMkLst>
        <pc:spChg chg="mod">
          <ac:chgData name="Praveen Sharma" userId="72aa5d48-6b69-45c2-bdac-f22d9e8751e7" providerId="ADAL" clId="{7A7BF3E9-F88F-4227-8102-28A947C3CFCE}" dt="2023-09-20T06:17:51.085" v="1171" actId="1036"/>
          <ac:spMkLst>
            <pc:docMk/>
            <pc:sldMk cId="174915562" sldId="560"/>
            <ac:spMk id="2" creationId="{C25B9B53-71F7-0514-CFAC-D2D5C4BF770D}"/>
          </ac:spMkLst>
        </pc:spChg>
        <pc:spChg chg="mod">
          <ac:chgData name="Praveen Sharma" userId="72aa5d48-6b69-45c2-bdac-f22d9e8751e7" providerId="ADAL" clId="{7A7BF3E9-F88F-4227-8102-28A947C3CFCE}" dt="2023-09-20T06:18:11.063" v="1173" actId="14100"/>
          <ac:spMkLst>
            <pc:docMk/>
            <pc:sldMk cId="174915562" sldId="560"/>
            <ac:spMk id="9" creationId="{8F25C3DE-FF18-47B6-8AF7-298DE20EB6D8}"/>
          </ac:spMkLst>
        </pc:spChg>
      </pc:sldChg>
      <pc:sldChg chg="del">
        <pc:chgData name="Praveen Sharma" userId="72aa5d48-6b69-45c2-bdac-f22d9e8751e7" providerId="ADAL" clId="{7A7BF3E9-F88F-4227-8102-28A947C3CFCE}" dt="2023-09-20T05:34:53.100" v="1" actId="2696"/>
        <pc:sldMkLst>
          <pc:docMk/>
          <pc:sldMk cId="573366186" sldId="562"/>
        </pc:sldMkLst>
      </pc:sldChg>
      <pc:sldChg chg="del">
        <pc:chgData name="Praveen Sharma" userId="72aa5d48-6b69-45c2-bdac-f22d9e8751e7" providerId="ADAL" clId="{7A7BF3E9-F88F-4227-8102-28A947C3CFCE}" dt="2023-09-20T05:34:48.297" v="0" actId="2696"/>
        <pc:sldMkLst>
          <pc:docMk/>
          <pc:sldMk cId="1138082284" sldId="564"/>
        </pc:sldMkLst>
      </pc:sldChg>
      <pc:sldChg chg="del">
        <pc:chgData name="Praveen Sharma" userId="72aa5d48-6b69-45c2-bdac-f22d9e8751e7" providerId="ADAL" clId="{7A7BF3E9-F88F-4227-8102-28A947C3CFCE}" dt="2023-09-20T05:34:48.297" v="0" actId="2696"/>
        <pc:sldMkLst>
          <pc:docMk/>
          <pc:sldMk cId="788732921" sldId="565"/>
        </pc:sldMkLst>
      </pc:sldChg>
      <pc:sldChg chg="del">
        <pc:chgData name="Praveen Sharma" userId="72aa5d48-6b69-45c2-bdac-f22d9e8751e7" providerId="ADAL" clId="{7A7BF3E9-F88F-4227-8102-28A947C3CFCE}" dt="2023-09-20T05:34:48.297" v="0" actId="2696"/>
        <pc:sldMkLst>
          <pc:docMk/>
          <pc:sldMk cId="4066136011" sldId="567"/>
        </pc:sldMkLst>
      </pc:sldChg>
      <pc:sldChg chg="del">
        <pc:chgData name="Praveen Sharma" userId="72aa5d48-6b69-45c2-bdac-f22d9e8751e7" providerId="ADAL" clId="{7A7BF3E9-F88F-4227-8102-28A947C3CFCE}" dt="2023-09-20T05:34:48.297" v="0" actId="2696"/>
        <pc:sldMkLst>
          <pc:docMk/>
          <pc:sldMk cId="469353553" sldId="569"/>
        </pc:sldMkLst>
      </pc:sldChg>
      <pc:sldChg chg="del">
        <pc:chgData name="Praveen Sharma" userId="72aa5d48-6b69-45c2-bdac-f22d9e8751e7" providerId="ADAL" clId="{7A7BF3E9-F88F-4227-8102-28A947C3CFCE}" dt="2023-09-20T05:34:48.297" v="0" actId="2696"/>
        <pc:sldMkLst>
          <pc:docMk/>
          <pc:sldMk cId="2606804626" sldId="570"/>
        </pc:sldMkLst>
      </pc:sldChg>
      <pc:sldChg chg="del">
        <pc:chgData name="Praveen Sharma" userId="72aa5d48-6b69-45c2-bdac-f22d9e8751e7" providerId="ADAL" clId="{7A7BF3E9-F88F-4227-8102-28A947C3CFCE}" dt="2023-09-20T05:34:48.297" v="0" actId="2696"/>
        <pc:sldMkLst>
          <pc:docMk/>
          <pc:sldMk cId="1492977559" sldId="571"/>
        </pc:sldMkLst>
      </pc:sldChg>
      <pc:sldChg chg="del">
        <pc:chgData name="Praveen Sharma" userId="72aa5d48-6b69-45c2-bdac-f22d9e8751e7" providerId="ADAL" clId="{7A7BF3E9-F88F-4227-8102-28A947C3CFCE}" dt="2023-09-20T05:34:48.297" v="0" actId="2696"/>
        <pc:sldMkLst>
          <pc:docMk/>
          <pc:sldMk cId="1357518279" sldId="572"/>
        </pc:sldMkLst>
      </pc:sldChg>
      <pc:sldChg chg="del">
        <pc:chgData name="Praveen Sharma" userId="72aa5d48-6b69-45c2-bdac-f22d9e8751e7" providerId="ADAL" clId="{7A7BF3E9-F88F-4227-8102-28A947C3CFCE}" dt="2023-09-20T05:34:48.297" v="0" actId="2696"/>
        <pc:sldMkLst>
          <pc:docMk/>
          <pc:sldMk cId="2210395283" sldId="573"/>
        </pc:sldMkLst>
      </pc:sldChg>
      <pc:sldChg chg="del">
        <pc:chgData name="Praveen Sharma" userId="72aa5d48-6b69-45c2-bdac-f22d9e8751e7" providerId="ADAL" clId="{7A7BF3E9-F88F-4227-8102-28A947C3CFCE}" dt="2023-09-20T05:34:48.297" v="0" actId="2696"/>
        <pc:sldMkLst>
          <pc:docMk/>
          <pc:sldMk cId="2896771760" sldId="574"/>
        </pc:sldMkLst>
      </pc:sldChg>
      <pc:sldChg chg="del">
        <pc:chgData name="Praveen Sharma" userId="72aa5d48-6b69-45c2-bdac-f22d9e8751e7" providerId="ADAL" clId="{7A7BF3E9-F88F-4227-8102-28A947C3CFCE}" dt="2023-09-20T05:34:48.297" v="0" actId="2696"/>
        <pc:sldMkLst>
          <pc:docMk/>
          <pc:sldMk cId="2619513060" sldId="575"/>
        </pc:sldMkLst>
      </pc:sldChg>
      <pc:sldChg chg="del">
        <pc:chgData name="Praveen Sharma" userId="72aa5d48-6b69-45c2-bdac-f22d9e8751e7" providerId="ADAL" clId="{7A7BF3E9-F88F-4227-8102-28A947C3CFCE}" dt="2023-09-20T05:34:48.297" v="0" actId="2696"/>
        <pc:sldMkLst>
          <pc:docMk/>
          <pc:sldMk cId="1351391613" sldId="576"/>
        </pc:sldMkLst>
      </pc:sldChg>
      <pc:sldChg chg="del">
        <pc:chgData name="Praveen Sharma" userId="72aa5d48-6b69-45c2-bdac-f22d9e8751e7" providerId="ADAL" clId="{7A7BF3E9-F88F-4227-8102-28A947C3CFCE}" dt="2023-09-20T05:34:48.297" v="0" actId="2696"/>
        <pc:sldMkLst>
          <pc:docMk/>
          <pc:sldMk cId="1836113316" sldId="577"/>
        </pc:sldMkLst>
      </pc:sldChg>
      <pc:sldChg chg="del">
        <pc:chgData name="Praveen Sharma" userId="72aa5d48-6b69-45c2-bdac-f22d9e8751e7" providerId="ADAL" clId="{7A7BF3E9-F88F-4227-8102-28A947C3CFCE}" dt="2023-09-20T05:34:48.297" v="0" actId="2696"/>
        <pc:sldMkLst>
          <pc:docMk/>
          <pc:sldMk cId="714268759" sldId="578"/>
        </pc:sldMkLst>
      </pc:sldChg>
      <pc:sldChg chg="del">
        <pc:chgData name="Praveen Sharma" userId="72aa5d48-6b69-45c2-bdac-f22d9e8751e7" providerId="ADAL" clId="{7A7BF3E9-F88F-4227-8102-28A947C3CFCE}" dt="2023-09-20T05:34:48.297" v="0" actId="2696"/>
        <pc:sldMkLst>
          <pc:docMk/>
          <pc:sldMk cId="1342916816" sldId="580"/>
        </pc:sldMkLst>
      </pc:sldChg>
      <pc:sldChg chg="del">
        <pc:chgData name="Praveen Sharma" userId="72aa5d48-6b69-45c2-bdac-f22d9e8751e7" providerId="ADAL" clId="{7A7BF3E9-F88F-4227-8102-28A947C3CFCE}" dt="2023-09-20T05:34:48.297" v="0" actId="2696"/>
        <pc:sldMkLst>
          <pc:docMk/>
          <pc:sldMk cId="2295201850" sldId="581"/>
        </pc:sldMkLst>
      </pc:sldChg>
      <pc:sldChg chg="del">
        <pc:chgData name="Praveen Sharma" userId="72aa5d48-6b69-45c2-bdac-f22d9e8751e7" providerId="ADAL" clId="{7A7BF3E9-F88F-4227-8102-28A947C3CFCE}" dt="2023-09-20T05:34:48.297" v="0" actId="2696"/>
        <pc:sldMkLst>
          <pc:docMk/>
          <pc:sldMk cId="3981215346" sldId="582"/>
        </pc:sldMkLst>
      </pc:sldChg>
      <pc:sldChg chg="addSp delSp modSp mod">
        <pc:chgData name="Praveen Sharma" userId="72aa5d48-6b69-45c2-bdac-f22d9e8751e7" providerId="ADAL" clId="{7A7BF3E9-F88F-4227-8102-28A947C3CFCE}" dt="2023-09-21T06:03:06.962" v="1293" actId="14"/>
        <pc:sldMkLst>
          <pc:docMk/>
          <pc:sldMk cId="4025371033" sldId="583"/>
        </pc:sldMkLst>
        <pc:spChg chg="del">
          <ac:chgData name="Praveen Sharma" userId="72aa5d48-6b69-45c2-bdac-f22d9e8751e7" providerId="ADAL" clId="{7A7BF3E9-F88F-4227-8102-28A947C3CFCE}" dt="2023-09-20T05:34:58.393" v="2" actId="478"/>
          <ac:spMkLst>
            <pc:docMk/>
            <pc:sldMk cId="4025371033" sldId="583"/>
            <ac:spMk id="5" creationId="{F71A9CEE-4017-F859-874B-CE52841A5D05}"/>
          </ac:spMkLst>
        </pc:spChg>
        <pc:spChg chg="mod">
          <ac:chgData name="Praveen Sharma" userId="72aa5d48-6b69-45c2-bdac-f22d9e8751e7" providerId="ADAL" clId="{7A7BF3E9-F88F-4227-8102-28A947C3CFCE}" dt="2023-09-20T05:39:52.011" v="142" actId="20577"/>
          <ac:spMkLst>
            <pc:docMk/>
            <pc:sldMk cId="4025371033" sldId="583"/>
            <ac:spMk id="7" creationId="{D6AFD216-0261-921F-87C9-0B3CBB93C72A}"/>
          </ac:spMkLst>
        </pc:spChg>
        <pc:spChg chg="del">
          <ac:chgData name="Praveen Sharma" userId="72aa5d48-6b69-45c2-bdac-f22d9e8751e7" providerId="ADAL" clId="{7A7BF3E9-F88F-4227-8102-28A947C3CFCE}" dt="2023-09-20T05:34:58.393" v="2" actId="478"/>
          <ac:spMkLst>
            <pc:docMk/>
            <pc:sldMk cId="4025371033" sldId="583"/>
            <ac:spMk id="8" creationId="{51D155D2-00DC-2F39-EBFF-608FF47C069B}"/>
          </ac:spMkLst>
        </pc:spChg>
        <pc:spChg chg="add del mod">
          <ac:chgData name="Praveen Sharma" userId="72aa5d48-6b69-45c2-bdac-f22d9e8751e7" providerId="ADAL" clId="{7A7BF3E9-F88F-4227-8102-28A947C3CFCE}" dt="2023-09-20T05:40:12.643" v="145" actId="478"/>
          <ac:spMkLst>
            <pc:docMk/>
            <pc:sldMk cId="4025371033" sldId="583"/>
            <ac:spMk id="9" creationId="{041D4E0B-D962-297E-DD30-9C0C2083698B}"/>
          </ac:spMkLst>
        </pc:spChg>
        <pc:spChg chg="add mod">
          <ac:chgData name="Praveen Sharma" userId="72aa5d48-6b69-45c2-bdac-f22d9e8751e7" providerId="ADAL" clId="{7A7BF3E9-F88F-4227-8102-28A947C3CFCE}" dt="2023-09-21T06:03:06.962" v="1293" actId="14"/>
          <ac:spMkLst>
            <pc:docMk/>
            <pc:sldMk cId="4025371033" sldId="583"/>
            <ac:spMk id="10" creationId="{0D87CFAE-C7FD-95F1-CD6F-AD14DCB5F009}"/>
          </ac:spMkLst>
        </pc:spChg>
        <pc:spChg chg="mod">
          <ac:chgData name="Praveen Sharma" userId="72aa5d48-6b69-45c2-bdac-f22d9e8751e7" providerId="ADAL" clId="{7A7BF3E9-F88F-4227-8102-28A947C3CFCE}" dt="2023-09-20T05:41:32.159" v="163" actId="403"/>
          <ac:spMkLst>
            <pc:docMk/>
            <pc:sldMk cId="4025371033" sldId="583"/>
            <ac:spMk id="12" creationId="{7A1E0D45-B95D-7034-765B-149AAE7950A0}"/>
          </ac:spMkLst>
        </pc:spChg>
        <pc:spChg chg="mod">
          <ac:chgData name="Praveen Sharma" userId="72aa5d48-6b69-45c2-bdac-f22d9e8751e7" providerId="ADAL" clId="{7A7BF3E9-F88F-4227-8102-28A947C3CFCE}" dt="2023-09-20T05:42:16.110" v="179" actId="1076"/>
          <ac:spMkLst>
            <pc:docMk/>
            <pc:sldMk cId="4025371033" sldId="583"/>
            <ac:spMk id="13" creationId="{A9DFC834-EDE8-8A77-D30B-BFC00497FFCD}"/>
          </ac:spMkLst>
        </pc:spChg>
        <pc:spChg chg="mod">
          <ac:chgData name="Praveen Sharma" userId="72aa5d48-6b69-45c2-bdac-f22d9e8751e7" providerId="ADAL" clId="{7A7BF3E9-F88F-4227-8102-28A947C3CFCE}" dt="2023-09-20T05:41:32.159" v="163" actId="403"/>
          <ac:spMkLst>
            <pc:docMk/>
            <pc:sldMk cId="4025371033" sldId="583"/>
            <ac:spMk id="15" creationId="{A1F5F7D8-79F9-748C-C4D8-EA5C6B6F6A30}"/>
          </ac:spMkLst>
        </pc:spChg>
        <pc:spChg chg="mod">
          <ac:chgData name="Praveen Sharma" userId="72aa5d48-6b69-45c2-bdac-f22d9e8751e7" providerId="ADAL" clId="{7A7BF3E9-F88F-4227-8102-28A947C3CFCE}" dt="2023-09-20T05:41:58.704" v="174" actId="1076"/>
          <ac:spMkLst>
            <pc:docMk/>
            <pc:sldMk cId="4025371033" sldId="583"/>
            <ac:spMk id="16" creationId="{C74BB74C-4677-5138-9580-501D78AF80CE}"/>
          </ac:spMkLst>
        </pc:spChg>
        <pc:spChg chg="mod">
          <ac:chgData name="Praveen Sharma" userId="72aa5d48-6b69-45c2-bdac-f22d9e8751e7" providerId="ADAL" clId="{7A7BF3E9-F88F-4227-8102-28A947C3CFCE}" dt="2023-09-20T05:41:32.159" v="163" actId="403"/>
          <ac:spMkLst>
            <pc:docMk/>
            <pc:sldMk cId="4025371033" sldId="583"/>
            <ac:spMk id="18" creationId="{7A1F4EF1-94B2-B829-B5FB-29E812DB0966}"/>
          </ac:spMkLst>
        </pc:spChg>
        <pc:spChg chg="mod">
          <ac:chgData name="Praveen Sharma" userId="72aa5d48-6b69-45c2-bdac-f22d9e8751e7" providerId="ADAL" clId="{7A7BF3E9-F88F-4227-8102-28A947C3CFCE}" dt="2023-09-20T05:42:01.094" v="175" actId="1076"/>
          <ac:spMkLst>
            <pc:docMk/>
            <pc:sldMk cId="4025371033" sldId="583"/>
            <ac:spMk id="19" creationId="{EB6FED01-2E26-AE8D-CA2B-9DDC30CA56DA}"/>
          </ac:spMkLst>
        </pc:spChg>
        <pc:spChg chg="mod">
          <ac:chgData name="Praveen Sharma" userId="72aa5d48-6b69-45c2-bdac-f22d9e8751e7" providerId="ADAL" clId="{7A7BF3E9-F88F-4227-8102-28A947C3CFCE}" dt="2023-09-20T05:41:32.159" v="163" actId="403"/>
          <ac:spMkLst>
            <pc:docMk/>
            <pc:sldMk cId="4025371033" sldId="583"/>
            <ac:spMk id="21" creationId="{77A10D81-BE00-A86F-81FC-8445409299D0}"/>
          </ac:spMkLst>
        </pc:spChg>
        <pc:spChg chg="mod">
          <ac:chgData name="Praveen Sharma" userId="72aa5d48-6b69-45c2-bdac-f22d9e8751e7" providerId="ADAL" clId="{7A7BF3E9-F88F-4227-8102-28A947C3CFCE}" dt="2023-09-20T05:42:05.793" v="176" actId="1076"/>
          <ac:spMkLst>
            <pc:docMk/>
            <pc:sldMk cId="4025371033" sldId="583"/>
            <ac:spMk id="22" creationId="{3E53982F-3D8E-37C1-C0BF-256306CC00AF}"/>
          </ac:spMkLst>
        </pc:spChg>
        <pc:spChg chg="mod">
          <ac:chgData name="Praveen Sharma" userId="72aa5d48-6b69-45c2-bdac-f22d9e8751e7" providerId="ADAL" clId="{7A7BF3E9-F88F-4227-8102-28A947C3CFCE}" dt="2023-09-20T05:43:07.043" v="180" actId="1076"/>
          <ac:spMkLst>
            <pc:docMk/>
            <pc:sldMk cId="4025371033" sldId="583"/>
            <ac:spMk id="23" creationId="{2D6B4705-E46B-8D78-58B4-DBE421CB3600}"/>
          </ac:spMkLst>
        </pc:spChg>
        <pc:spChg chg="del">
          <ac:chgData name="Praveen Sharma" userId="72aa5d48-6b69-45c2-bdac-f22d9e8751e7" providerId="ADAL" clId="{7A7BF3E9-F88F-4227-8102-28A947C3CFCE}" dt="2023-09-20T05:34:58.393" v="2" actId="478"/>
          <ac:spMkLst>
            <pc:docMk/>
            <pc:sldMk cId="4025371033" sldId="583"/>
            <ac:spMk id="30" creationId="{121A8908-B4B4-DFAD-D3B5-196E14EC975F}"/>
          </ac:spMkLst>
        </pc:spChg>
        <pc:spChg chg="del">
          <ac:chgData name="Praveen Sharma" userId="72aa5d48-6b69-45c2-bdac-f22d9e8751e7" providerId="ADAL" clId="{7A7BF3E9-F88F-4227-8102-28A947C3CFCE}" dt="2023-09-20T05:34:58.393" v="2" actId="478"/>
          <ac:spMkLst>
            <pc:docMk/>
            <pc:sldMk cId="4025371033" sldId="583"/>
            <ac:spMk id="46" creationId="{781E6603-466B-24A6-12E4-2294B2CB76AD}"/>
          </ac:spMkLst>
        </pc:spChg>
        <pc:spChg chg="del">
          <ac:chgData name="Praveen Sharma" userId="72aa5d48-6b69-45c2-bdac-f22d9e8751e7" providerId="ADAL" clId="{7A7BF3E9-F88F-4227-8102-28A947C3CFCE}" dt="2023-09-20T05:34:58.393" v="2" actId="478"/>
          <ac:spMkLst>
            <pc:docMk/>
            <pc:sldMk cId="4025371033" sldId="583"/>
            <ac:spMk id="48" creationId="{5CF6EA4C-4DBC-146B-70B5-B537CE79D7F4}"/>
          </ac:spMkLst>
        </pc:spChg>
        <pc:grpChg chg="add mod">
          <ac:chgData name="Praveen Sharma" userId="72aa5d48-6b69-45c2-bdac-f22d9e8751e7" providerId="ADAL" clId="{7A7BF3E9-F88F-4227-8102-28A947C3CFCE}" dt="2023-09-20T05:40:57.961" v="158" actId="1076"/>
          <ac:grpSpMkLst>
            <pc:docMk/>
            <pc:sldMk cId="4025371033" sldId="583"/>
            <ac:grpSpMk id="11" creationId="{6E452D36-61DE-0570-1E1D-9A8C64AC58B0}"/>
          </ac:grpSpMkLst>
        </pc:grpChg>
        <pc:grpChg chg="add mod">
          <ac:chgData name="Praveen Sharma" userId="72aa5d48-6b69-45c2-bdac-f22d9e8751e7" providerId="ADAL" clId="{7A7BF3E9-F88F-4227-8102-28A947C3CFCE}" dt="2023-09-20T05:41:18.166" v="161" actId="1076"/>
          <ac:grpSpMkLst>
            <pc:docMk/>
            <pc:sldMk cId="4025371033" sldId="583"/>
            <ac:grpSpMk id="14" creationId="{3B9097A4-71C4-3C33-F844-AC342960DC5D}"/>
          </ac:grpSpMkLst>
        </pc:grpChg>
        <pc:grpChg chg="add mod">
          <ac:chgData name="Praveen Sharma" userId="72aa5d48-6b69-45c2-bdac-f22d9e8751e7" providerId="ADAL" clId="{7A7BF3E9-F88F-4227-8102-28A947C3CFCE}" dt="2023-09-20T05:41:06.602" v="160" actId="1076"/>
          <ac:grpSpMkLst>
            <pc:docMk/>
            <pc:sldMk cId="4025371033" sldId="583"/>
            <ac:grpSpMk id="17" creationId="{3E5368CF-8B8C-5956-CEC2-905EAF8C17AD}"/>
          </ac:grpSpMkLst>
        </pc:grpChg>
        <pc:grpChg chg="add mod">
          <ac:chgData name="Praveen Sharma" userId="72aa5d48-6b69-45c2-bdac-f22d9e8751e7" providerId="ADAL" clId="{7A7BF3E9-F88F-4227-8102-28A947C3CFCE}" dt="2023-09-20T05:41:02.363" v="159" actId="1076"/>
          <ac:grpSpMkLst>
            <pc:docMk/>
            <pc:sldMk cId="4025371033" sldId="583"/>
            <ac:grpSpMk id="20" creationId="{EC7B4D6D-97D6-0251-21C0-1D5086D3CFC9}"/>
          </ac:grpSpMkLst>
        </pc:grpChg>
        <pc:picChg chg="del">
          <ac:chgData name="Praveen Sharma" userId="72aa5d48-6b69-45c2-bdac-f22d9e8751e7" providerId="ADAL" clId="{7A7BF3E9-F88F-4227-8102-28A947C3CFCE}" dt="2023-09-20T05:34:58.393" v="2" actId="478"/>
          <ac:picMkLst>
            <pc:docMk/>
            <pc:sldMk cId="4025371033" sldId="583"/>
            <ac:picMk id="2" creationId="{C20B780A-1981-43CD-406C-8C034134D031}"/>
          </ac:picMkLst>
        </pc:picChg>
        <pc:picChg chg="del">
          <ac:chgData name="Praveen Sharma" userId="72aa5d48-6b69-45c2-bdac-f22d9e8751e7" providerId="ADAL" clId="{7A7BF3E9-F88F-4227-8102-28A947C3CFCE}" dt="2023-09-20T05:34:59.663" v="3" actId="478"/>
          <ac:picMkLst>
            <pc:docMk/>
            <pc:sldMk cId="4025371033" sldId="583"/>
            <ac:picMk id="4" creationId="{FB75C508-3DCE-4864-377E-EB580B269CA3}"/>
          </ac:picMkLst>
        </pc:picChg>
        <pc:picChg chg="del">
          <ac:chgData name="Praveen Sharma" userId="72aa5d48-6b69-45c2-bdac-f22d9e8751e7" providerId="ADAL" clId="{7A7BF3E9-F88F-4227-8102-28A947C3CFCE}" dt="2023-09-20T05:34:58.393" v="2" actId="478"/>
          <ac:picMkLst>
            <pc:docMk/>
            <pc:sldMk cId="4025371033" sldId="583"/>
            <ac:picMk id="6" creationId="{02C2B0A8-36AC-69C8-E639-AC1DCD7FF5D3}"/>
          </ac:picMkLst>
        </pc:picChg>
        <pc:picChg chg="del">
          <ac:chgData name="Praveen Sharma" userId="72aa5d48-6b69-45c2-bdac-f22d9e8751e7" providerId="ADAL" clId="{7A7BF3E9-F88F-4227-8102-28A947C3CFCE}" dt="2023-09-20T05:34:58.393" v="2" actId="478"/>
          <ac:picMkLst>
            <pc:docMk/>
            <pc:sldMk cId="4025371033" sldId="583"/>
            <ac:picMk id="2050" creationId="{ABF7E675-B04C-114A-BFBD-2B720BCDFEB1}"/>
          </ac:picMkLst>
        </pc:picChg>
      </pc:sldChg>
      <pc:sldChg chg="delSp modSp add mod">
        <pc:chgData name="Praveen Sharma" userId="72aa5d48-6b69-45c2-bdac-f22d9e8751e7" providerId="ADAL" clId="{7A7BF3E9-F88F-4227-8102-28A947C3CFCE}" dt="2023-09-21T05:56:13.663" v="1244" actId="14100"/>
        <pc:sldMkLst>
          <pc:docMk/>
          <pc:sldMk cId="942725745" sldId="584"/>
        </pc:sldMkLst>
        <pc:spChg chg="mod">
          <ac:chgData name="Praveen Sharma" userId="72aa5d48-6b69-45c2-bdac-f22d9e8751e7" providerId="ADAL" clId="{7A7BF3E9-F88F-4227-8102-28A947C3CFCE}" dt="2023-09-21T05:56:13.663" v="1244" actId="14100"/>
          <ac:spMkLst>
            <pc:docMk/>
            <pc:sldMk cId="942725745" sldId="584"/>
            <ac:spMk id="7" creationId="{D6AFD216-0261-921F-87C9-0B3CBB93C72A}"/>
          </ac:spMkLst>
        </pc:spChg>
        <pc:spChg chg="mod">
          <ac:chgData name="Praveen Sharma" userId="72aa5d48-6b69-45c2-bdac-f22d9e8751e7" providerId="ADAL" clId="{7A7BF3E9-F88F-4227-8102-28A947C3CFCE}" dt="2023-09-20T05:45:49.224" v="267" actId="14100"/>
          <ac:spMkLst>
            <pc:docMk/>
            <pc:sldMk cId="942725745" sldId="584"/>
            <ac:spMk id="10" creationId="{0D87CFAE-C7FD-95F1-CD6F-AD14DCB5F009}"/>
          </ac:spMkLst>
        </pc:spChg>
        <pc:spChg chg="mod">
          <ac:chgData name="Praveen Sharma" userId="72aa5d48-6b69-45c2-bdac-f22d9e8751e7" providerId="ADAL" clId="{7A7BF3E9-F88F-4227-8102-28A947C3CFCE}" dt="2023-09-20T05:43:44.868" v="197" actId="20577"/>
          <ac:spMkLst>
            <pc:docMk/>
            <pc:sldMk cId="942725745" sldId="584"/>
            <ac:spMk id="13" creationId="{A9DFC834-EDE8-8A77-D30B-BFC00497FFCD}"/>
          </ac:spMkLst>
        </pc:spChg>
        <pc:spChg chg="mod">
          <ac:chgData name="Praveen Sharma" userId="72aa5d48-6b69-45c2-bdac-f22d9e8751e7" providerId="ADAL" clId="{7A7BF3E9-F88F-4227-8102-28A947C3CFCE}" dt="2023-09-20T05:44:08.274" v="221" actId="1076"/>
          <ac:spMkLst>
            <pc:docMk/>
            <pc:sldMk cId="942725745" sldId="584"/>
            <ac:spMk id="22" creationId="{3E53982F-3D8E-37C1-C0BF-256306CC00AF}"/>
          </ac:spMkLst>
        </pc:spChg>
        <pc:spChg chg="del">
          <ac:chgData name="Praveen Sharma" userId="72aa5d48-6b69-45c2-bdac-f22d9e8751e7" providerId="ADAL" clId="{7A7BF3E9-F88F-4227-8102-28A947C3CFCE}" dt="2023-09-20T05:43:28.890" v="182" actId="478"/>
          <ac:spMkLst>
            <pc:docMk/>
            <pc:sldMk cId="942725745" sldId="584"/>
            <ac:spMk id="43" creationId="{CE191DFA-E184-7CE3-0579-C7C6C2024EEE}"/>
          </ac:spMkLst>
        </pc:spChg>
        <pc:grpChg chg="del">
          <ac:chgData name="Praveen Sharma" userId="72aa5d48-6b69-45c2-bdac-f22d9e8751e7" providerId="ADAL" clId="{7A7BF3E9-F88F-4227-8102-28A947C3CFCE}" dt="2023-09-20T05:43:30.594" v="183" actId="478"/>
          <ac:grpSpMkLst>
            <pc:docMk/>
            <pc:sldMk cId="942725745" sldId="584"/>
            <ac:grpSpMk id="14" creationId="{3B9097A4-71C4-3C33-F844-AC342960DC5D}"/>
          </ac:grpSpMkLst>
        </pc:grpChg>
        <pc:grpChg chg="del">
          <ac:chgData name="Praveen Sharma" userId="72aa5d48-6b69-45c2-bdac-f22d9e8751e7" providerId="ADAL" clId="{7A7BF3E9-F88F-4227-8102-28A947C3CFCE}" dt="2023-09-20T05:43:31.226" v="184" actId="478"/>
          <ac:grpSpMkLst>
            <pc:docMk/>
            <pc:sldMk cId="942725745" sldId="584"/>
            <ac:grpSpMk id="17" creationId="{3E5368CF-8B8C-5956-CEC2-905EAF8C17AD}"/>
          </ac:grpSpMkLst>
        </pc:grpChg>
      </pc:sldChg>
      <pc:sldChg chg="del">
        <pc:chgData name="Praveen Sharma" userId="72aa5d48-6b69-45c2-bdac-f22d9e8751e7" providerId="ADAL" clId="{7A7BF3E9-F88F-4227-8102-28A947C3CFCE}" dt="2023-09-20T05:34:48.297" v="0" actId="2696"/>
        <pc:sldMkLst>
          <pc:docMk/>
          <pc:sldMk cId="417871255" sldId="585"/>
        </pc:sldMkLst>
      </pc:sldChg>
      <pc:sldChg chg="modSp add mod">
        <pc:chgData name="Praveen Sharma" userId="72aa5d48-6b69-45c2-bdac-f22d9e8751e7" providerId="ADAL" clId="{7A7BF3E9-F88F-4227-8102-28A947C3CFCE}" dt="2023-09-21T05:57:29.511" v="1260" actId="20577"/>
        <pc:sldMkLst>
          <pc:docMk/>
          <pc:sldMk cId="3370850847" sldId="585"/>
        </pc:sldMkLst>
        <pc:spChg chg="mod">
          <ac:chgData name="Praveen Sharma" userId="72aa5d48-6b69-45c2-bdac-f22d9e8751e7" providerId="ADAL" clId="{7A7BF3E9-F88F-4227-8102-28A947C3CFCE}" dt="2023-09-20T05:54:24.164" v="353" actId="20577"/>
          <ac:spMkLst>
            <pc:docMk/>
            <pc:sldMk cId="3370850847" sldId="585"/>
            <ac:spMk id="7" creationId="{D6AFD216-0261-921F-87C9-0B3CBB93C72A}"/>
          </ac:spMkLst>
        </pc:spChg>
        <pc:spChg chg="mod">
          <ac:chgData name="Praveen Sharma" userId="72aa5d48-6b69-45c2-bdac-f22d9e8751e7" providerId="ADAL" clId="{7A7BF3E9-F88F-4227-8102-28A947C3CFCE}" dt="2023-09-21T05:57:29.511" v="1260" actId="20577"/>
          <ac:spMkLst>
            <pc:docMk/>
            <pc:sldMk cId="3370850847" sldId="585"/>
            <ac:spMk id="10" creationId="{0D87CFAE-C7FD-95F1-CD6F-AD14DCB5F009}"/>
          </ac:spMkLst>
        </pc:spChg>
        <pc:spChg chg="mod">
          <ac:chgData name="Praveen Sharma" userId="72aa5d48-6b69-45c2-bdac-f22d9e8751e7" providerId="ADAL" clId="{7A7BF3E9-F88F-4227-8102-28A947C3CFCE}" dt="2023-09-20T05:55:23.732" v="374" actId="20577"/>
          <ac:spMkLst>
            <pc:docMk/>
            <pc:sldMk cId="3370850847" sldId="585"/>
            <ac:spMk id="13" creationId="{A9DFC834-EDE8-8A77-D30B-BFC00497FFCD}"/>
          </ac:spMkLst>
        </pc:spChg>
        <pc:spChg chg="mod">
          <ac:chgData name="Praveen Sharma" userId="72aa5d48-6b69-45c2-bdac-f22d9e8751e7" providerId="ADAL" clId="{7A7BF3E9-F88F-4227-8102-28A947C3CFCE}" dt="2023-09-20T05:55:25.643" v="376" actId="20577"/>
          <ac:spMkLst>
            <pc:docMk/>
            <pc:sldMk cId="3370850847" sldId="585"/>
            <ac:spMk id="22" creationId="{3E53982F-3D8E-37C1-C0BF-256306CC00AF}"/>
          </ac:spMkLst>
        </pc:spChg>
      </pc:sldChg>
      <pc:sldChg chg="modSp add mod">
        <pc:chgData name="Praveen Sharma" userId="72aa5d48-6b69-45c2-bdac-f22d9e8751e7" providerId="ADAL" clId="{7A7BF3E9-F88F-4227-8102-28A947C3CFCE}" dt="2023-09-21T05:57:15.671" v="1259" actId="20577"/>
        <pc:sldMkLst>
          <pc:docMk/>
          <pc:sldMk cId="1346179913" sldId="586"/>
        </pc:sldMkLst>
        <pc:spChg chg="mod">
          <ac:chgData name="Praveen Sharma" userId="72aa5d48-6b69-45c2-bdac-f22d9e8751e7" providerId="ADAL" clId="{7A7BF3E9-F88F-4227-8102-28A947C3CFCE}" dt="2023-09-20T05:57:31.709" v="504" actId="20577"/>
          <ac:spMkLst>
            <pc:docMk/>
            <pc:sldMk cId="1346179913" sldId="586"/>
            <ac:spMk id="7" creationId="{D6AFD216-0261-921F-87C9-0B3CBB93C72A}"/>
          </ac:spMkLst>
        </pc:spChg>
        <pc:spChg chg="mod">
          <ac:chgData name="Praveen Sharma" userId="72aa5d48-6b69-45c2-bdac-f22d9e8751e7" providerId="ADAL" clId="{7A7BF3E9-F88F-4227-8102-28A947C3CFCE}" dt="2023-09-21T05:57:15.671" v="1259" actId="20577"/>
          <ac:spMkLst>
            <pc:docMk/>
            <pc:sldMk cId="1346179913" sldId="586"/>
            <ac:spMk id="10" creationId="{0D87CFAE-C7FD-95F1-CD6F-AD14DCB5F009}"/>
          </ac:spMkLst>
        </pc:spChg>
        <pc:spChg chg="mod">
          <ac:chgData name="Praveen Sharma" userId="72aa5d48-6b69-45c2-bdac-f22d9e8751e7" providerId="ADAL" clId="{7A7BF3E9-F88F-4227-8102-28A947C3CFCE}" dt="2023-09-20T05:57:02.420" v="445" actId="20577"/>
          <ac:spMkLst>
            <pc:docMk/>
            <pc:sldMk cId="1346179913" sldId="586"/>
            <ac:spMk id="13" creationId="{A9DFC834-EDE8-8A77-D30B-BFC00497FFCD}"/>
          </ac:spMkLst>
        </pc:spChg>
        <pc:spChg chg="mod">
          <ac:chgData name="Praveen Sharma" userId="72aa5d48-6b69-45c2-bdac-f22d9e8751e7" providerId="ADAL" clId="{7A7BF3E9-F88F-4227-8102-28A947C3CFCE}" dt="2023-09-20T05:57:11.086" v="456" actId="20577"/>
          <ac:spMkLst>
            <pc:docMk/>
            <pc:sldMk cId="1346179913" sldId="586"/>
            <ac:spMk id="22" creationId="{3E53982F-3D8E-37C1-C0BF-256306CC00AF}"/>
          </ac:spMkLst>
        </pc:spChg>
      </pc:sldChg>
      <pc:sldChg chg="modSp add mod">
        <pc:chgData name="Praveen Sharma" userId="72aa5d48-6b69-45c2-bdac-f22d9e8751e7" providerId="ADAL" clId="{7A7BF3E9-F88F-4227-8102-28A947C3CFCE}" dt="2023-09-20T05:58:07.980" v="517" actId="12"/>
        <pc:sldMkLst>
          <pc:docMk/>
          <pc:sldMk cId="4118142534" sldId="587"/>
        </pc:sldMkLst>
        <pc:spChg chg="mod">
          <ac:chgData name="Praveen Sharma" userId="72aa5d48-6b69-45c2-bdac-f22d9e8751e7" providerId="ADAL" clId="{7A7BF3E9-F88F-4227-8102-28A947C3CFCE}" dt="2023-09-20T05:57:49.100" v="514" actId="20577"/>
          <ac:spMkLst>
            <pc:docMk/>
            <pc:sldMk cId="4118142534" sldId="587"/>
            <ac:spMk id="7" creationId="{D6AFD216-0261-921F-87C9-0B3CBB93C72A}"/>
          </ac:spMkLst>
        </pc:spChg>
        <pc:spChg chg="mod">
          <ac:chgData name="Praveen Sharma" userId="72aa5d48-6b69-45c2-bdac-f22d9e8751e7" providerId="ADAL" clId="{7A7BF3E9-F88F-4227-8102-28A947C3CFCE}" dt="2023-09-20T05:58:07.980" v="517" actId="12"/>
          <ac:spMkLst>
            <pc:docMk/>
            <pc:sldMk cId="4118142534" sldId="587"/>
            <ac:spMk id="10" creationId="{0D87CFAE-C7FD-95F1-CD6F-AD14DCB5F009}"/>
          </ac:spMkLst>
        </pc:spChg>
      </pc:sldChg>
      <pc:sldChg chg="modSp add mod">
        <pc:chgData name="Praveen Sharma" userId="72aa5d48-6b69-45c2-bdac-f22d9e8751e7" providerId="ADAL" clId="{7A7BF3E9-F88F-4227-8102-28A947C3CFCE}" dt="2023-09-21T05:56:34.565" v="1253" actId="20577"/>
        <pc:sldMkLst>
          <pc:docMk/>
          <pc:sldMk cId="4168552832" sldId="588"/>
        </pc:sldMkLst>
        <pc:spChg chg="mod">
          <ac:chgData name="Praveen Sharma" userId="72aa5d48-6b69-45c2-bdac-f22d9e8751e7" providerId="ADAL" clId="{7A7BF3E9-F88F-4227-8102-28A947C3CFCE}" dt="2023-09-20T05:58:54.748" v="553" actId="6549"/>
          <ac:spMkLst>
            <pc:docMk/>
            <pc:sldMk cId="4168552832" sldId="588"/>
            <ac:spMk id="7" creationId="{D6AFD216-0261-921F-87C9-0B3CBB93C72A}"/>
          </ac:spMkLst>
        </pc:spChg>
        <pc:spChg chg="mod">
          <ac:chgData name="Praveen Sharma" userId="72aa5d48-6b69-45c2-bdac-f22d9e8751e7" providerId="ADAL" clId="{7A7BF3E9-F88F-4227-8102-28A947C3CFCE}" dt="2023-09-21T05:56:34.565" v="1253" actId="20577"/>
          <ac:spMkLst>
            <pc:docMk/>
            <pc:sldMk cId="4168552832" sldId="588"/>
            <ac:spMk id="10" creationId="{0D87CFAE-C7FD-95F1-CD6F-AD14DCB5F009}"/>
          </ac:spMkLst>
        </pc:spChg>
      </pc:sldChg>
      <pc:sldChg chg="modSp add mod">
        <pc:chgData name="Praveen Sharma" userId="72aa5d48-6b69-45c2-bdac-f22d9e8751e7" providerId="ADAL" clId="{7A7BF3E9-F88F-4227-8102-28A947C3CFCE}" dt="2023-09-20T06:00:55.538" v="599" actId="12"/>
        <pc:sldMkLst>
          <pc:docMk/>
          <pc:sldMk cId="4165881532" sldId="589"/>
        </pc:sldMkLst>
        <pc:spChg chg="mod">
          <ac:chgData name="Praveen Sharma" userId="72aa5d48-6b69-45c2-bdac-f22d9e8751e7" providerId="ADAL" clId="{7A7BF3E9-F88F-4227-8102-28A947C3CFCE}" dt="2023-09-20T05:59:43.304" v="597" actId="20577"/>
          <ac:spMkLst>
            <pc:docMk/>
            <pc:sldMk cId="4165881532" sldId="589"/>
            <ac:spMk id="7" creationId="{D6AFD216-0261-921F-87C9-0B3CBB93C72A}"/>
          </ac:spMkLst>
        </pc:spChg>
        <pc:spChg chg="mod">
          <ac:chgData name="Praveen Sharma" userId="72aa5d48-6b69-45c2-bdac-f22d9e8751e7" providerId="ADAL" clId="{7A7BF3E9-F88F-4227-8102-28A947C3CFCE}" dt="2023-09-20T06:00:55.538" v="599" actId="12"/>
          <ac:spMkLst>
            <pc:docMk/>
            <pc:sldMk cId="4165881532" sldId="589"/>
            <ac:spMk id="10" creationId="{0D87CFAE-C7FD-95F1-CD6F-AD14DCB5F009}"/>
          </ac:spMkLst>
        </pc:spChg>
      </pc:sldChg>
      <pc:sldChg chg="addSp delSp modSp add mod">
        <pc:chgData name="Praveen Sharma" userId="72aa5d48-6b69-45c2-bdac-f22d9e8751e7" providerId="ADAL" clId="{7A7BF3E9-F88F-4227-8102-28A947C3CFCE}" dt="2023-09-20T06:05:05.708" v="678" actId="20577"/>
        <pc:sldMkLst>
          <pc:docMk/>
          <pc:sldMk cId="821094637" sldId="590"/>
        </pc:sldMkLst>
        <pc:spChg chg="add mod">
          <ac:chgData name="Praveen Sharma" userId="72aa5d48-6b69-45c2-bdac-f22d9e8751e7" providerId="ADAL" clId="{7A7BF3E9-F88F-4227-8102-28A947C3CFCE}" dt="2023-09-20T06:04:51.004" v="671" actId="20577"/>
          <ac:spMkLst>
            <pc:docMk/>
            <pc:sldMk cId="821094637" sldId="590"/>
            <ac:spMk id="4" creationId="{5AEADB3B-D58B-2659-6239-3A15311BC98C}"/>
          </ac:spMkLst>
        </pc:spChg>
        <pc:spChg chg="mod">
          <ac:chgData name="Praveen Sharma" userId="72aa5d48-6b69-45c2-bdac-f22d9e8751e7" providerId="ADAL" clId="{7A7BF3E9-F88F-4227-8102-28A947C3CFCE}" dt="2023-09-20T06:02:44.468" v="620" actId="20577"/>
          <ac:spMkLst>
            <pc:docMk/>
            <pc:sldMk cId="821094637" sldId="590"/>
            <ac:spMk id="7" creationId="{D6AFD216-0261-921F-87C9-0B3CBB93C72A}"/>
          </ac:spMkLst>
        </pc:spChg>
        <pc:spChg chg="mod">
          <ac:chgData name="Praveen Sharma" userId="72aa5d48-6b69-45c2-bdac-f22d9e8751e7" providerId="ADAL" clId="{7A7BF3E9-F88F-4227-8102-28A947C3CFCE}" dt="2023-09-20T06:05:05.708" v="678" actId="20577"/>
          <ac:spMkLst>
            <pc:docMk/>
            <pc:sldMk cId="821094637" sldId="590"/>
            <ac:spMk id="10" creationId="{0D87CFAE-C7FD-95F1-CD6F-AD14DCB5F009}"/>
          </ac:spMkLst>
        </pc:spChg>
        <pc:spChg chg="mod">
          <ac:chgData name="Praveen Sharma" userId="72aa5d48-6b69-45c2-bdac-f22d9e8751e7" providerId="ADAL" clId="{7A7BF3E9-F88F-4227-8102-28A947C3CFCE}" dt="2023-09-20T06:04:33.659" v="665" actId="2711"/>
          <ac:spMkLst>
            <pc:docMk/>
            <pc:sldMk cId="821094637" sldId="590"/>
            <ac:spMk id="13" creationId="{A9DFC834-EDE8-8A77-D30B-BFC00497FFCD}"/>
          </ac:spMkLst>
        </pc:spChg>
        <pc:spChg chg="topLvl">
          <ac:chgData name="Praveen Sharma" userId="72aa5d48-6b69-45c2-bdac-f22d9e8751e7" providerId="ADAL" clId="{7A7BF3E9-F88F-4227-8102-28A947C3CFCE}" dt="2023-09-20T06:04:42.695" v="667" actId="478"/>
          <ac:spMkLst>
            <pc:docMk/>
            <pc:sldMk cId="821094637" sldId="590"/>
            <ac:spMk id="21" creationId="{77A10D81-BE00-A86F-81FC-8445409299D0}"/>
          </ac:spMkLst>
        </pc:spChg>
        <pc:spChg chg="del topLvl">
          <ac:chgData name="Praveen Sharma" userId="72aa5d48-6b69-45c2-bdac-f22d9e8751e7" providerId="ADAL" clId="{7A7BF3E9-F88F-4227-8102-28A947C3CFCE}" dt="2023-09-20T06:04:42.695" v="667" actId="478"/>
          <ac:spMkLst>
            <pc:docMk/>
            <pc:sldMk cId="821094637" sldId="590"/>
            <ac:spMk id="22" creationId="{3E53982F-3D8E-37C1-C0BF-256306CC00AF}"/>
          </ac:spMkLst>
        </pc:spChg>
        <pc:grpChg chg="del">
          <ac:chgData name="Praveen Sharma" userId="72aa5d48-6b69-45c2-bdac-f22d9e8751e7" providerId="ADAL" clId="{7A7BF3E9-F88F-4227-8102-28A947C3CFCE}" dt="2023-09-20T06:04:42.695" v="667" actId="478"/>
          <ac:grpSpMkLst>
            <pc:docMk/>
            <pc:sldMk cId="821094637" sldId="590"/>
            <ac:grpSpMk id="20" creationId="{EC7B4D6D-97D6-0251-21C0-1D5086D3CFC9}"/>
          </ac:grpSpMkLst>
        </pc:grpChg>
        <pc:picChg chg="add mod">
          <ac:chgData name="Praveen Sharma" userId="72aa5d48-6b69-45c2-bdac-f22d9e8751e7" providerId="ADAL" clId="{7A7BF3E9-F88F-4227-8102-28A947C3CFCE}" dt="2023-09-20T06:03:26.695" v="626" actId="1076"/>
          <ac:picMkLst>
            <pc:docMk/>
            <pc:sldMk cId="821094637" sldId="590"/>
            <ac:picMk id="2" creationId="{A2B26CD0-1167-42CB-CF7B-84CE572F80BE}"/>
          </ac:picMkLst>
        </pc:picChg>
      </pc:sldChg>
      <pc:sldChg chg="modSp add del mod ord">
        <pc:chgData name="Praveen Sharma" userId="72aa5d48-6b69-45c2-bdac-f22d9e8751e7" providerId="ADAL" clId="{7A7BF3E9-F88F-4227-8102-28A947C3CFCE}" dt="2023-09-20T08:32:49.096" v="1174" actId="2696"/>
        <pc:sldMkLst>
          <pc:docMk/>
          <pc:sldMk cId="1738273081" sldId="591"/>
        </pc:sldMkLst>
        <pc:spChg chg="mod">
          <ac:chgData name="Praveen Sharma" userId="72aa5d48-6b69-45c2-bdac-f22d9e8751e7" providerId="ADAL" clId="{7A7BF3E9-F88F-4227-8102-28A947C3CFCE}" dt="2023-09-20T06:05:32.799" v="724" actId="20577"/>
          <ac:spMkLst>
            <pc:docMk/>
            <pc:sldMk cId="1738273081" sldId="591"/>
            <ac:spMk id="7" creationId="{D6AFD216-0261-921F-87C9-0B3CBB93C72A}"/>
          </ac:spMkLst>
        </pc:spChg>
        <pc:spChg chg="mod">
          <ac:chgData name="Praveen Sharma" userId="72aa5d48-6b69-45c2-bdac-f22d9e8751e7" providerId="ADAL" clId="{7A7BF3E9-F88F-4227-8102-28A947C3CFCE}" dt="2023-09-20T06:05:50.182" v="727" actId="12"/>
          <ac:spMkLst>
            <pc:docMk/>
            <pc:sldMk cId="1738273081" sldId="591"/>
            <ac:spMk id="10" creationId="{0D87CFAE-C7FD-95F1-CD6F-AD14DCB5F009}"/>
          </ac:spMkLst>
        </pc:spChg>
        <pc:spChg chg="mod">
          <ac:chgData name="Praveen Sharma" userId="72aa5d48-6b69-45c2-bdac-f22d9e8751e7" providerId="ADAL" clId="{7A7BF3E9-F88F-4227-8102-28A947C3CFCE}" dt="2023-09-20T06:05:59.766" v="733" actId="20577"/>
          <ac:spMkLst>
            <pc:docMk/>
            <pc:sldMk cId="1738273081" sldId="591"/>
            <ac:spMk id="13" creationId="{A9DFC834-EDE8-8A77-D30B-BFC00497FFCD}"/>
          </ac:spMkLst>
        </pc:spChg>
        <pc:spChg chg="mod">
          <ac:chgData name="Praveen Sharma" userId="72aa5d48-6b69-45c2-bdac-f22d9e8751e7" providerId="ADAL" clId="{7A7BF3E9-F88F-4227-8102-28A947C3CFCE}" dt="2023-09-20T06:06:05.519" v="750" actId="20577"/>
          <ac:spMkLst>
            <pc:docMk/>
            <pc:sldMk cId="1738273081" sldId="591"/>
            <ac:spMk id="22" creationId="{3E53982F-3D8E-37C1-C0BF-256306CC00AF}"/>
          </ac:spMkLst>
        </pc:spChg>
      </pc:sldChg>
      <pc:sldChg chg="addSp delSp modSp add mod">
        <pc:chgData name="Praveen Sharma" userId="72aa5d48-6b69-45c2-bdac-f22d9e8751e7" providerId="ADAL" clId="{7A7BF3E9-F88F-4227-8102-28A947C3CFCE}" dt="2023-09-21T06:02:47.284" v="1290" actId="14100"/>
        <pc:sldMkLst>
          <pc:docMk/>
          <pc:sldMk cId="555197060" sldId="592"/>
        </pc:sldMkLst>
        <pc:spChg chg="add mod">
          <ac:chgData name="Praveen Sharma" userId="72aa5d48-6b69-45c2-bdac-f22d9e8751e7" providerId="ADAL" clId="{7A7BF3E9-F88F-4227-8102-28A947C3CFCE}" dt="2023-09-21T06:02:47.284" v="1290" actId="14100"/>
          <ac:spMkLst>
            <pc:docMk/>
            <pc:sldMk cId="555197060" sldId="592"/>
            <ac:spMk id="4" creationId="{D5E3D45A-43C3-6D79-18D5-CD1A4E264AA6}"/>
          </ac:spMkLst>
        </pc:spChg>
        <pc:spChg chg="mod">
          <ac:chgData name="Praveen Sharma" userId="72aa5d48-6b69-45c2-bdac-f22d9e8751e7" providerId="ADAL" clId="{7A7BF3E9-F88F-4227-8102-28A947C3CFCE}" dt="2023-09-20T06:06:31.064" v="772" actId="20577"/>
          <ac:spMkLst>
            <pc:docMk/>
            <pc:sldMk cId="555197060" sldId="592"/>
            <ac:spMk id="7" creationId="{D6AFD216-0261-921F-87C9-0B3CBB93C72A}"/>
          </ac:spMkLst>
        </pc:spChg>
        <pc:spChg chg="del">
          <ac:chgData name="Praveen Sharma" userId="72aa5d48-6b69-45c2-bdac-f22d9e8751e7" providerId="ADAL" clId="{7A7BF3E9-F88F-4227-8102-28A947C3CFCE}" dt="2023-09-20T06:06:35.498" v="773" actId="478"/>
          <ac:spMkLst>
            <pc:docMk/>
            <pc:sldMk cId="555197060" sldId="592"/>
            <ac:spMk id="10" creationId="{0D87CFAE-C7FD-95F1-CD6F-AD14DCB5F009}"/>
          </ac:spMkLst>
        </pc:spChg>
        <pc:grpChg chg="del">
          <ac:chgData name="Praveen Sharma" userId="72aa5d48-6b69-45c2-bdac-f22d9e8751e7" providerId="ADAL" clId="{7A7BF3E9-F88F-4227-8102-28A947C3CFCE}" dt="2023-09-20T06:06:56.730" v="780" actId="478"/>
          <ac:grpSpMkLst>
            <pc:docMk/>
            <pc:sldMk cId="555197060" sldId="592"/>
            <ac:grpSpMk id="11" creationId="{6E452D36-61DE-0570-1E1D-9A8C64AC58B0}"/>
          </ac:grpSpMkLst>
        </pc:grpChg>
        <pc:grpChg chg="del">
          <ac:chgData name="Praveen Sharma" userId="72aa5d48-6b69-45c2-bdac-f22d9e8751e7" providerId="ADAL" clId="{7A7BF3E9-F88F-4227-8102-28A947C3CFCE}" dt="2023-09-20T06:06:57.706" v="781" actId="478"/>
          <ac:grpSpMkLst>
            <pc:docMk/>
            <pc:sldMk cId="555197060" sldId="592"/>
            <ac:grpSpMk id="20" creationId="{EC7B4D6D-97D6-0251-21C0-1D5086D3CFC9}"/>
          </ac:grpSpMkLst>
        </pc:grpChg>
        <pc:graphicFrameChg chg="add mod modGraphic">
          <ac:chgData name="Praveen Sharma" userId="72aa5d48-6b69-45c2-bdac-f22d9e8751e7" providerId="ADAL" clId="{7A7BF3E9-F88F-4227-8102-28A947C3CFCE}" dt="2023-09-21T06:02:05.257" v="1276" actId="20577"/>
          <ac:graphicFrameMkLst>
            <pc:docMk/>
            <pc:sldMk cId="555197060" sldId="592"/>
            <ac:graphicFrameMk id="2" creationId="{9F104877-89EF-84AB-1BC9-716D3B48AE24}"/>
          </ac:graphicFrameMkLst>
        </pc:graphicFrameChg>
      </pc:sldChg>
      <pc:sldChg chg="addSp delSp modSp add mod">
        <pc:chgData name="Praveen Sharma" userId="72aa5d48-6b69-45c2-bdac-f22d9e8751e7" providerId="ADAL" clId="{7A7BF3E9-F88F-4227-8102-28A947C3CFCE}" dt="2023-09-20T06:10:02.244" v="878" actId="478"/>
        <pc:sldMkLst>
          <pc:docMk/>
          <pc:sldMk cId="1373262754" sldId="593"/>
        </pc:sldMkLst>
        <pc:spChg chg="del">
          <ac:chgData name="Praveen Sharma" userId="72aa5d48-6b69-45c2-bdac-f22d9e8751e7" providerId="ADAL" clId="{7A7BF3E9-F88F-4227-8102-28A947C3CFCE}" dt="2023-09-20T06:10:02.244" v="878" actId="478"/>
          <ac:spMkLst>
            <pc:docMk/>
            <pc:sldMk cId="1373262754" sldId="593"/>
            <ac:spMk id="4" creationId="{D5E3D45A-43C3-6D79-18D5-CD1A4E264AA6}"/>
          </ac:spMkLst>
        </pc:spChg>
        <pc:spChg chg="mod">
          <ac:chgData name="Praveen Sharma" userId="72aa5d48-6b69-45c2-bdac-f22d9e8751e7" providerId="ADAL" clId="{7A7BF3E9-F88F-4227-8102-28A947C3CFCE}" dt="2023-09-20T06:08:10.853" v="856" actId="20577"/>
          <ac:spMkLst>
            <pc:docMk/>
            <pc:sldMk cId="1373262754" sldId="593"/>
            <ac:spMk id="7" creationId="{D6AFD216-0261-921F-87C9-0B3CBB93C72A}"/>
          </ac:spMkLst>
        </pc:spChg>
        <pc:graphicFrameChg chg="del">
          <ac:chgData name="Praveen Sharma" userId="72aa5d48-6b69-45c2-bdac-f22d9e8751e7" providerId="ADAL" clId="{7A7BF3E9-F88F-4227-8102-28A947C3CFCE}" dt="2023-09-20T06:08:13.928" v="857" actId="478"/>
          <ac:graphicFrameMkLst>
            <pc:docMk/>
            <pc:sldMk cId="1373262754" sldId="593"/>
            <ac:graphicFrameMk id="2" creationId="{9F104877-89EF-84AB-1BC9-716D3B48AE24}"/>
          </ac:graphicFrameMkLst>
        </pc:graphicFrameChg>
        <pc:graphicFrameChg chg="add mod modGraphic">
          <ac:chgData name="Praveen Sharma" userId="72aa5d48-6b69-45c2-bdac-f22d9e8751e7" providerId="ADAL" clId="{7A7BF3E9-F88F-4227-8102-28A947C3CFCE}" dt="2023-09-20T06:09:55.309" v="877" actId="14734"/>
          <ac:graphicFrameMkLst>
            <pc:docMk/>
            <pc:sldMk cId="1373262754" sldId="593"/>
            <ac:graphicFrameMk id="5" creationId="{F24AA105-2404-9770-EDFA-F0735CCB1A7F}"/>
          </ac:graphicFrameMkLst>
        </pc:graphicFrameChg>
      </pc:sldChg>
      <pc:sldChg chg="addSp delSp modSp add mod">
        <pc:chgData name="Praveen Sharma" userId="72aa5d48-6b69-45c2-bdac-f22d9e8751e7" providerId="ADAL" clId="{7A7BF3E9-F88F-4227-8102-28A947C3CFCE}" dt="2023-09-20T06:11:47.790" v="911" actId="14734"/>
        <pc:sldMkLst>
          <pc:docMk/>
          <pc:sldMk cId="504418814" sldId="594"/>
        </pc:sldMkLst>
        <pc:spChg chg="mod">
          <ac:chgData name="Praveen Sharma" userId="72aa5d48-6b69-45c2-bdac-f22d9e8751e7" providerId="ADAL" clId="{7A7BF3E9-F88F-4227-8102-28A947C3CFCE}" dt="2023-09-20T06:10:24.859" v="904" actId="20577"/>
          <ac:spMkLst>
            <pc:docMk/>
            <pc:sldMk cId="504418814" sldId="594"/>
            <ac:spMk id="7" creationId="{D6AFD216-0261-921F-87C9-0B3CBB93C72A}"/>
          </ac:spMkLst>
        </pc:spChg>
        <pc:graphicFrameChg chg="add mod modGraphic">
          <ac:chgData name="Praveen Sharma" userId="72aa5d48-6b69-45c2-bdac-f22d9e8751e7" providerId="ADAL" clId="{7A7BF3E9-F88F-4227-8102-28A947C3CFCE}" dt="2023-09-20T06:11:47.790" v="911" actId="14734"/>
          <ac:graphicFrameMkLst>
            <pc:docMk/>
            <pc:sldMk cId="504418814" sldId="594"/>
            <ac:graphicFrameMk id="2" creationId="{7479CF5F-21FC-6AC0-DCF2-9E0464C6C717}"/>
          </ac:graphicFrameMkLst>
        </pc:graphicFrameChg>
        <pc:graphicFrameChg chg="del">
          <ac:chgData name="Praveen Sharma" userId="72aa5d48-6b69-45c2-bdac-f22d9e8751e7" providerId="ADAL" clId="{7A7BF3E9-F88F-4227-8102-28A947C3CFCE}" dt="2023-09-20T06:10:29.735" v="905" actId="478"/>
          <ac:graphicFrameMkLst>
            <pc:docMk/>
            <pc:sldMk cId="504418814" sldId="594"/>
            <ac:graphicFrameMk id="5" creationId="{F24AA105-2404-9770-EDFA-F0735CCB1A7F}"/>
          </ac:graphicFrameMkLst>
        </pc:graphicFrameChg>
      </pc:sldChg>
      <pc:sldChg chg="addSp delSp modSp add mod ord">
        <pc:chgData name="Praveen Sharma" userId="72aa5d48-6b69-45c2-bdac-f22d9e8751e7" providerId="ADAL" clId="{7A7BF3E9-F88F-4227-8102-28A947C3CFCE}" dt="2023-09-20T06:15:36.052" v="1091" actId="20577"/>
        <pc:sldMkLst>
          <pc:docMk/>
          <pc:sldMk cId="3864242404" sldId="595"/>
        </pc:sldMkLst>
        <pc:spChg chg="add del mod">
          <ac:chgData name="Praveen Sharma" userId="72aa5d48-6b69-45c2-bdac-f22d9e8751e7" providerId="ADAL" clId="{7A7BF3E9-F88F-4227-8102-28A947C3CFCE}" dt="2023-09-20T06:12:33.891" v="932" actId="478"/>
          <ac:spMkLst>
            <pc:docMk/>
            <pc:sldMk cId="3864242404" sldId="595"/>
            <ac:spMk id="5" creationId="{2374E108-D9E8-319B-59A6-4DB9CF81231A}"/>
          </ac:spMkLst>
        </pc:spChg>
        <pc:spChg chg="add mod">
          <ac:chgData name="Praveen Sharma" userId="72aa5d48-6b69-45c2-bdac-f22d9e8751e7" providerId="ADAL" clId="{7A7BF3E9-F88F-4227-8102-28A947C3CFCE}" dt="2023-09-20T06:15:10.020" v="1053" actId="20577"/>
          <ac:spMkLst>
            <pc:docMk/>
            <pc:sldMk cId="3864242404" sldId="595"/>
            <ac:spMk id="6" creationId="{6BAB02BA-B2D3-12F9-7284-E67D0673ECE1}"/>
          </ac:spMkLst>
        </pc:spChg>
        <pc:spChg chg="mod">
          <ac:chgData name="Praveen Sharma" userId="72aa5d48-6b69-45c2-bdac-f22d9e8751e7" providerId="ADAL" clId="{7A7BF3E9-F88F-4227-8102-28A947C3CFCE}" dt="2023-09-20T06:14:50.837" v="1046" actId="20577"/>
          <ac:spMkLst>
            <pc:docMk/>
            <pc:sldMk cId="3864242404" sldId="595"/>
            <ac:spMk id="7" creationId="{D6AFD216-0261-921F-87C9-0B3CBB93C72A}"/>
          </ac:spMkLst>
        </pc:spChg>
        <pc:spChg chg="mod">
          <ac:chgData name="Praveen Sharma" userId="72aa5d48-6b69-45c2-bdac-f22d9e8751e7" providerId="ADAL" clId="{7A7BF3E9-F88F-4227-8102-28A947C3CFCE}" dt="2023-09-20T06:13:08.648" v="942" actId="1076"/>
          <ac:spMkLst>
            <pc:docMk/>
            <pc:sldMk cId="3864242404" sldId="595"/>
            <ac:spMk id="9" creationId="{34EB8343-608B-8F6E-3F5F-47DB9AB3A722}"/>
          </ac:spMkLst>
        </pc:spChg>
        <pc:spChg chg="mod">
          <ac:chgData name="Praveen Sharma" userId="72aa5d48-6b69-45c2-bdac-f22d9e8751e7" providerId="ADAL" clId="{7A7BF3E9-F88F-4227-8102-28A947C3CFCE}" dt="2023-09-20T06:13:15.218" v="946" actId="1076"/>
          <ac:spMkLst>
            <pc:docMk/>
            <pc:sldMk cId="3864242404" sldId="595"/>
            <ac:spMk id="10" creationId="{CAC972FB-3620-BC19-5EBC-831A08ADD333}"/>
          </ac:spMkLst>
        </pc:spChg>
        <pc:spChg chg="mod">
          <ac:chgData name="Praveen Sharma" userId="72aa5d48-6b69-45c2-bdac-f22d9e8751e7" providerId="ADAL" clId="{7A7BF3E9-F88F-4227-8102-28A947C3CFCE}" dt="2023-09-20T06:15:20.757" v="1055"/>
          <ac:spMkLst>
            <pc:docMk/>
            <pc:sldMk cId="3864242404" sldId="595"/>
            <ac:spMk id="12" creationId="{BD343040-46C2-F047-8C53-4E1AC70BF10D}"/>
          </ac:spMkLst>
        </pc:spChg>
        <pc:spChg chg="mod">
          <ac:chgData name="Praveen Sharma" userId="72aa5d48-6b69-45c2-bdac-f22d9e8751e7" providerId="ADAL" clId="{7A7BF3E9-F88F-4227-8102-28A947C3CFCE}" dt="2023-09-20T06:15:28.772" v="1077" actId="20577"/>
          <ac:spMkLst>
            <pc:docMk/>
            <pc:sldMk cId="3864242404" sldId="595"/>
            <ac:spMk id="13" creationId="{8618DAB0-42D9-4D3A-94E7-1D3A82A28BF2}"/>
          </ac:spMkLst>
        </pc:spChg>
        <pc:spChg chg="mod">
          <ac:chgData name="Praveen Sharma" userId="72aa5d48-6b69-45c2-bdac-f22d9e8751e7" providerId="ADAL" clId="{7A7BF3E9-F88F-4227-8102-28A947C3CFCE}" dt="2023-09-20T06:15:20.757" v="1055"/>
          <ac:spMkLst>
            <pc:docMk/>
            <pc:sldMk cId="3864242404" sldId="595"/>
            <ac:spMk id="15" creationId="{3F7BD50D-9098-860F-013F-3EA081EBAA45}"/>
          </ac:spMkLst>
        </pc:spChg>
        <pc:spChg chg="mod">
          <ac:chgData name="Praveen Sharma" userId="72aa5d48-6b69-45c2-bdac-f22d9e8751e7" providerId="ADAL" clId="{7A7BF3E9-F88F-4227-8102-28A947C3CFCE}" dt="2023-09-20T06:15:36.052" v="1091" actId="20577"/>
          <ac:spMkLst>
            <pc:docMk/>
            <pc:sldMk cId="3864242404" sldId="595"/>
            <ac:spMk id="16" creationId="{C35B0F6F-5400-ACA7-3190-D5AC996E4CD7}"/>
          </ac:spMkLst>
        </pc:spChg>
        <pc:grpChg chg="add del mod">
          <ac:chgData name="Praveen Sharma" userId="72aa5d48-6b69-45c2-bdac-f22d9e8751e7" providerId="ADAL" clId="{7A7BF3E9-F88F-4227-8102-28A947C3CFCE}" dt="2023-09-20T06:15:11.773" v="1054" actId="478"/>
          <ac:grpSpMkLst>
            <pc:docMk/>
            <pc:sldMk cId="3864242404" sldId="595"/>
            <ac:grpSpMk id="8" creationId="{AF82F827-54AA-3219-F0CF-A222727B99E2}"/>
          </ac:grpSpMkLst>
        </pc:grpChg>
        <pc:grpChg chg="add mod">
          <ac:chgData name="Praveen Sharma" userId="72aa5d48-6b69-45c2-bdac-f22d9e8751e7" providerId="ADAL" clId="{7A7BF3E9-F88F-4227-8102-28A947C3CFCE}" dt="2023-09-20T06:15:20.757" v="1055"/>
          <ac:grpSpMkLst>
            <pc:docMk/>
            <pc:sldMk cId="3864242404" sldId="595"/>
            <ac:grpSpMk id="11" creationId="{C348930C-F73B-D14D-C460-5B764975F1DB}"/>
          </ac:grpSpMkLst>
        </pc:grpChg>
        <pc:grpChg chg="add mod">
          <ac:chgData name="Praveen Sharma" userId="72aa5d48-6b69-45c2-bdac-f22d9e8751e7" providerId="ADAL" clId="{7A7BF3E9-F88F-4227-8102-28A947C3CFCE}" dt="2023-09-20T06:15:20.757" v="1055"/>
          <ac:grpSpMkLst>
            <pc:docMk/>
            <pc:sldMk cId="3864242404" sldId="595"/>
            <ac:grpSpMk id="14" creationId="{2792C799-5AAD-74E5-0E98-49BF6C972E91}"/>
          </ac:grpSpMkLst>
        </pc:grpChg>
        <pc:graphicFrameChg chg="del">
          <ac:chgData name="Praveen Sharma" userId="72aa5d48-6b69-45c2-bdac-f22d9e8751e7" providerId="ADAL" clId="{7A7BF3E9-F88F-4227-8102-28A947C3CFCE}" dt="2023-09-20T06:12:10.093" v="913" actId="478"/>
          <ac:graphicFrameMkLst>
            <pc:docMk/>
            <pc:sldMk cId="3864242404" sldId="595"/>
            <ac:graphicFrameMk id="2" creationId="{7479CF5F-21FC-6AC0-DCF2-9E0464C6C717}"/>
          </ac:graphicFrameMkLst>
        </pc:graphicFrameChg>
      </pc:sldChg>
      <pc:sldChg chg="addSp delSp modSp add mod">
        <pc:chgData name="Praveen Sharma" userId="72aa5d48-6b69-45c2-bdac-f22d9e8751e7" providerId="ADAL" clId="{7A7BF3E9-F88F-4227-8102-28A947C3CFCE}" dt="2023-09-20T06:14:05.593" v="1006" actId="1076"/>
        <pc:sldMkLst>
          <pc:docMk/>
          <pc:sldMk cId="3434841773" sldId="596"/>
        </pc:sldMkLst>
        <pc:spChg chg="del">
          <ac:chgData name="Praveen Sharma" userId="72aa5d48-6b69-45c2-bdac-f22d9e8751e7" providerId="ADAL" clId="{7A7BF3E9-F88F-4227-8102-28A947C3CFCE}" dt="2023-09-20T06:13:31.716" v="950" actId="478"/>
          <ac:spMkLst>
            <pc:docMk/>
            <pc:sldMk cId="3434841773" sldId="596"/>
            <ac:spMk id="6" creationId="{6BAB02BA-B2D3-12F9-7284-E67D0673ECE1}"/>
          </ac:spMkLst>
        </pc:spChg>
        <pc:spChg chg="mod">
          <ac:chgData name="Praveen Sharma" userId="72aa5d48-6b69-45c2-bdac-f22d9e8751e7" providerId="ADAL" clId="{7A7BF3E9-F88F-4227-8102-28A947C3CFCE}" dt="2023-09-20T06:13:58.310" v="1004" actId="20577"/>
          <ac:spMkLst>
            <pc:docMk/>
            <pc:sldMk cId="3434841773" sldId="596"/>
            <ac:spMk id="7" creationId="{D6AFD216-0261-921F-87C9-0B3CBB93C72A}"/>
          </ac:spMkLst>
        </pc:spChg>
        <pc:spChg chg="del topLvl">
          <ac:chgData name="Praveen Sharma" userId="72aa5d48-6b69-45c2-bdac-f22d9e8751e7" providerId="ADAL" clId="{7A7BF3E9-F88F-4227-8102-28A947C3CFCE}" dt="2023-09-20T06:13:27.644" v="948" actId="478"/>
          <ac:spMkLst>
            <pc:docMk/>
            <pc:sldMk cId="3434841773" sldId="596"/>
            <ac:spMk id="9" creationId="{34EB8343-608B-8F6E-3F5F-47DB9AB3A722}"/>
          </ac:spMkLst>
        </pc:spChg>
        <pc:spChg chg="del topLvl">
          <ac:chgData name="Praveen Sharma" userId="72aa5d48-6b69-45c2-bdac-f22d9e8751e7" providerId="ADAL" clId="{7A7BF3E9-F88F-4227-8102-28A947C3CFCE}" dt="2023-09-20T06:13:30.171" v="949" actId="478"/>
          <ac:spMkLst>
            <pc:docMk/>
            <pc:sldMk cId="3434841773" sldId="596"/>
            <ac:spMk id="10" creationId="{CAC972FB-3620-BC19-5EBC-831A08ADD333}"/>
          </ac:spMkLst>
        </pc:spChg>
        <pc:spChg chg="mod">
          <ac:chgData name="Praveen Sharma" userId="72aa5d48-6b69-45c2-bdac-f22d9e8751e7" providerId="ADAL" clId="{7A7BF3E9-F88F-4227-8102-28A947C3CFCE}" dt="2023-09-20T06:14:03.278" v="1005"/>
          <ac:spMkLst>
            <pc:docMk/>
            <pc:sldMk cId="3434841773" sldId="596"/>
            <ac:spMk id="11" creationId="{C9E839AE-4577-FD92-68F1-4C0BD59927EB}"/>
          </ac:spMkLst>
        </pc:spChg>
        <pc:spChg chg="mod">
          <ac:chgData name="Praveen Sharma" userId="72aa5d48-6b69-45c2-bdac-f22d9e8751e7" providerId="ADAL" clId="{7A7BF3E9-F88F-4227-8102-28A947C3CFCE}" dt="2023-09-20T06:14:03.278" v="1005"/>
          <ac:spMkLst>
            <pc:docMk/>
            <pc:sldMk cId="3434841773" sldId="596"/>
            <ac:spMk id="12" creationId="{8143B01F-8FED-BA79-3CC4-A8E9846DFA48}"/>
          </ac:spMkLst>
        </pc:spChg>
        <pc:spChg chg="mod">
          <ac:chgData name="Praveen Sharma" userId="72aa5d48-6b69-45c2-bdac-f22d9e8751e7" providerId="ADAL" clId="{7A7BF3E9-F88F-4227-8102-28A947C3CFCE}" dt="2023-09-20T06:14:03.278" v="1005"/>
          <ac:spMkLst>
            <pc:docMk/>
            <pc:sldMk cId="3434841773" sldId="596"/>
            <ac:spMk id="13" creationId="{62E64F65-6856-5843-A051-4B33BE7F383A}"/>
          </ac:spMkLst>
        </pc:spChg>
        <pc:spChg chg="mod">
          <ac:chgData name="Praveen Sharma" userId="72aa5d48-6b69-45c2-bdac-f22d9e8751e7" providerId="ADAL" clId="{7A7BF3E9-F88F-4227-8102-28A947C3CFCE}" dt="2023-09-20T06:14:03.278" v="1005"/>
          <ac:spMkLst>
            <pc:docMk/>
            <pc:sldMk cId="3434841773" sldId="596"/>
            <ac:spMk id="14" creationId="{7C96B147-F5A2-F1EA-B005-9291FD4F2FE9}"/>
          </ac:spMkLst>
        </pc:spChg>
        <pc:spChg chg="mod">
          <ac:chgData name="Praveen Sharma" userId="72aa5d48-6b69-45c2-bdac-f22d9e8751e7" providerId="ADAL" clId="{7A7BF3E9-F88F-4227-8102-28A947C3CFCE}" dt="2023-09-20T06:14:03.278" v="1005"/>
          <ac:spMkLst>
            <pc:docMk/>
            <pc:sldMk cId="3434841773" sldId="596"/>
            <ac:spMk id="15" creationId="{2CC59811-E00C-0D95-2505-7FDB698343D0}"/>
          </ac:spMkLst>
        </pc:spChg>
        <pc:spChg chg="mod">
          <ac:chgData name="Praveen Sharma" userId="72aa5d48-6b69-45c2-bdac-f22d9e8751e7" providerId="ADAL" clId="{7A7BF3E9-F88F-4227-8102-28A947C3CFCE}" dt="2023-09-20T06:14:03.278" v="1005"/>
          <ac:spMkLst>
            <pc:docMk/>
            <pc:sldMk cId="3434841773" sldId="596"/>
            <ac:spMk id="16" creationId="{27219CD9-19E1-E071-2601-AADCDB26D764}"/>
          </ac:spMkLst>
        </pc:spChg>
        <pc:spChg chg="mod">
          <ac:chgData name="Praveen Sharma" userId="72aa5d48-6b69-45c2-bdac-f22d9e8751e7" providerId="ADAL" clId="{7A7BF3E9-F88F-4227-8102-28A947C3CFCE}" dt="2023-09-20T06:14:03.278" v="1005"/>
          <ac:spMkLst>
            <pc:docMk/>
            <pc:sldMk cId="3434841773" sldId="596"/>
            <ac:spMk id="17" creationId="{DA640024-7058-25D7-FD6A-93E335903CD1}"/>
          </ac:spMkLst>
        </pc:spChg>
        <pc:spChg chg="mod">
          <ac:chgData name="Praveen Sharma" userId="72aa5d48-6b69-45c2-bdac-f22d9e8751e7" providerId="ADAL" clId="{7A7BF3E9-F88F-4227-8102-28A947C3CFCE}" dt="2023-09-20T06:14:03.278" v="1005"/>
          <ac:spMkLst>
            <pc:docMk/>
            <pc:sldMk cId="3434841773" sldId="596"/>
            <ac:spMk id="18" creationId="{B083AE6C-949D-7614-F76D-B4232A448BA9}"/>
          </ac:spMkLst>
        </pc:spChg>
        <pc:spChg chg="mod">
          <ac:chgData name="Praveen Sharma" userId="72aa5d48-6b69-45c2-bdac-f22d9e8751e7" providerId="ADAL" clId="{7A7BF3E9-F88F-4227-8102-28A947C3CFCE}" dt="2023-09-20T06:14:03.278" v="1005"/>
          <ac:spMkLst>
            <pc:docMk/>
            <pc:sldMk cId="3434841773" sldId="596"/>
            <ac:spMk id="19" creationId="{431D42FE-DA6D-1CE6-5AA7-2FCDDD3ECFC4}"/>
          </ac:spMkLst>
        </pc:spChg>
        <pc:spChg chg="mod">
          <ac:chgData name="Praveen Sharma" userId="72aa5d48-6b69-45c2-bdac-f22d9e8751e7" providerId="ADAL" clId="{7A7BF3E9-F88F-4227-8102-28A947C3CFCE}" dt="2023-09-20T06:14:03.278" v="1005"/>
          <ac:spMkLst>
            <pc:docMk/>
            <pc:sldMk cId="3434841773" sldId="596"/>
            <ac:spMk id="20" creationId="{1175363C-449B-67B6-FFF8-0A1EA4514CB8}"/>
          </ac:spMkLst>
        </pc:spChg>
        <pc:spChg chg="mod">
          <ac:chgData name="Praveen Sharma" userId="72aa5d48-6b69-45c2-bdac-f22d9e8751e7" providerId="ADAL" clId="{7A7BF3E9-F88F-4227-8102-28A947C3CFCE}" dt="2023-09-20T06:14:03.278" v="1005"/>
          <ac:spMkLst>
            <pc:docMk/>
            <pc:sldMk cId="3434841773" sldId="596"/>
            <ac:spMk id="21" creationId="{16E48820-72BD-B6CF-A4D2-640604CE9727}"/>
          </ac:spMkLst>
        </pc:spChg>
        <pc:spChg chg="mod">
          <ac:chgData name="Praveen Sharma" userId="72aa5d48-6b69-45c2-bdac-f22d9e8751e7" providerId="ADAL" clId="{7A7BF3E9-F88F-4227-8102-28A947C3CFCE}" dt="2023-09-20T06:14:03.278" v="1005"/>
          <ac:spMkLst>
            <pc:docMk/>
            <pc:sldMk cId="3434841773" sldId="596"/>
            <ac:spMk id="22" creationId="{257744D3-2E6F-312F-FABF-1A7652248C66}"/>
          </ac:spMkLst>
        </pc:spChg>
        <pc:grpChg chg="add mod">
          <ac:chgData name="Praveen Sharma" userId="72aa5d48-6b69-45c2-bdac-f22d9e8751e7" providerId="ADAL" clId="{7A7BF3E9-F88F-4227-8102-28A947C3CFCE}" dt="2023-09-20T06:14:05.593" v="1006" actId="1076"/>
          <ac:grpSpMkLst>
            <pc:docMk/>
            <pc:sldMk cId="3434841773" sldId="596"/>
            <ac:grpSpMk id="2" creationId="{E0DBFD05-2C48-8C98-2F90-2E8517807BA4}"/>
          </ac:grpSpMkLst>
        </pc:grpChg>
        <pc:grpChg chg="mod">
          <ac:chgData name="Praveen Sharma" userId="72aa5d48-6b69-45c2-bdac-f22d9e8751e7" providerId="ADAL" clId="{7A7BF3E9-F88F-4227-8102-28A947C3CFCE}" dt="2023-09-20T06:14:03.278" v="1005"/>
          <ac:grpSpMkLst>
            <pc:docMk/>
            <pc:sldMk cId="3434841773" sldId="596"/>
            <ac:grpSpMk id="5" creationId="{2AFE6BA4-7E18-F705-4626-47DC3BB97BA1}"/>
          </ac:grpSpMkLst>
        </pc:grpChg>
        <pc:grpChg chg="del">
          <ac:chgData name="Praveen Sharma" userId="72aa5d48-6b69-45c2-bdac-f22d9e8751e7" providerId="ADAL" clId="{7A7BF3E9-F88F-4227-8102-28A947C3CFCE}" dt="2023-09-20T06:13:27.644" v="948" actId="478"/>
          <ac:grpSpMkLst>
            <pc:docMk/>
            <pc:sldMk cId="3434841773" sldId="596"/>
            <ac:grpSpMk id="8" creationId="{AF82F827-54AA-3219-F0CF-A222727B99E2}"/>
          </ac:grpSpMkLst>
        </pc:grpChg>
        <pc:cxnChg chg="mod">
          <ac:chgData name="Praveen Sharma" userId="72aa5d48-6b69-45c2-bdac-f22d9e8751e7" providerId="ADAL" clId="{7A7BF3E9-F88F-4227-8102-28A947C3CFCE}" dt="2023-09-20T06:14:03.278" v="1005"/>
          <ac:cxnSpMkLst>
            <pc:docMk/>
            <pc:sldMk cId="3434841773" sldId="596"/>
            <ac:cxnSpMk id="4" creationId="{DB4EE081-F78F-7316-8B18-AC127AB2DA9F}"/>
          </ac:cxnSpMkLst>
        </pc:cxnChg>
      </pc:sldChg>
      <pc:sldChg chg="add">
        <pc:chgData name="Praveen Sharma" userId="72aa5d48-6b69-45c2-bdac-f22d9e8751e7" providerId="ADAL" clId="{7A7BF3E9-F88F-4227-8102-28A947C3CFCE}" dt="2023-09-20T06:14:26.242" v="1007" actId="2890"/>
        <pc:sldMkLst>
          <pc:docMk/>
          <pc:sldMk cId="693560095" sldId="597"/>
        </pc:sldMkLst>
      </pc:sldChg>
      <pc:sldChg chg="addSp modSp add mod">
        <pc:chgData name="Praveen Sharma" userId="72aa5d48-6b69-45c2-bdac-f22d9e8751e7" providerId="ADAL" clId="{7A7BF3E9-F88F-4227-8102-28A947C3CFCE}" dt="2023-09-20T06:17:05.580" v="1166" actId="1076"/>
        <pc:sldMkLst>
          <pc:docMk/>
          <pc:sldMk cId="3300928107" sldId="598"/>
        </pc:sldMkLst>
        <pc:spChg chg="add mod">
          <ac:chgData name="Praveen Sharma" userId="72aa5d48-6b69-45c2-bdac-f22d9e8751e7" providerId="ADAL" clId="{7A7BF3E9-F88F-4227-8102-28A947C3CFCE}" dt="2023-09-20T06:17:05.580" v="1166" actId="1076"/>
          <ac:spMkLst>
            <pc:docMk/>
            <pc:sldMk cId="3300928107" sldId="598"/>
            <ac:spMk id="4" creationId="{72330795-B0DB-C33D-B296-9BE87D8B9DC6}"/>
          </ac:spMkLst>
        </pc:spChg>
        <pc:spChg chg="mod">
          <ac:chgData name="Praveen Sharma" userId="72aa5d48-6b69-45c2-bdac-f22d9e8751e7" providerId="ADAL" clId="{7A7BF3E9-F88F-4227-8102-28A947C3CFCE}" dt="2023-09-20T06:16:36.738" v="1143" actId="20577"/>
          <ac:spMkLst>
            <pc:docMk/>
            <pc:sldMk cId="3300928107" sldId="598"/>
            <ac:spMk id="6" creationId="{6BAB02BA-B2D3-12F9-7284-E67D0673ECE1}"/>
          </ac:spMkLst>
        </pc:spChg>
        <pc:spChg chg="mod">
          <ac:chgData name="Praveen Sharma" userId="72aa5d48-6b69-45c2-bdac-f22d9e8751e7" providerId="ADAL" clId="{7A7BF3E9-F88F-4227-8102-28A947C3CFCE}" dt="2023-09-20T06:16:18.541" v="1137" actId="20577"/>
          <ac:spMkLst>
            <pc:docMk/>
            <pc:sldMk cId="3300928107" sldId="598"/>
            <ac:spMk id="7" creationId="{D6AFD216-0261-921F-87C9-0B3CBB93C72A}"/>
          </ac:spMkLst>
        </pc:spChg>
        <pc:spChg chg="mod">
          <ac:chgData name="Praveen Sharma" userId="72aa5d48-6b69-45c2-bdac-f22d9e8751e7" providerId="ADAL" clId="{7A7BF3E9-F88F-4227-8102-28A947C3CFCE}" dt="2023-09-20T06:16:44.909" v="1151" actId="20577"/>
          <ac:spMkLst>
            <pc:docMk/>
            <pc:sldMk cId="3300928107" sldId="598"/>
            <ac:spMk id="13" creationId="{8618DAB0-42D9-4D3A-94E7-1D3A82A28BF2}"/>
          </ac:spMkLst>
        </pc:spChg>
        <pc:spChg chg="mod">
          <ac:chgData name="Praveen Sharma" userId="72aa5d48-6b69-45c2-bdac-f22d9e8751e7" providerId="ADAL" clId="{7A7BF3E9-F88F-4227-8102-28A947C3CFCE}" dt="2023-09-20T06:16:47.590" v="1159" actId="20577"/>
          <ac:spMkLst>
            <pc:docMk/>
            <pc:sldMk cId="3300928107" sldId="598"/>
            <ac:spMk id="16" creationId="{C35B0F6F-5400-ACA7-3190-D5AC996E4CD7}"/>
          </ac:spMkLst>
        </pc:spChg>
      </pc:sldChg>
      <pc:sldChg chg="add">
        <pc:chgData name="Praveen Sharma" userId="72aa5d48-6b69-45c2-bdac-f22d9e8751e7" providerId="ADAL" clId="{7A7BF3E9-F88F-4227-8102-28A947C3CFCE}" dt="2023-09-20T08:34:17.108" v="1175" actId="2890"/>
        <pc:sldMkLst>
          <pc:docMk/>
          <pc:sldMk cId="3389039615" sldId="599"/>
        </pc:sldMkLst>
      </pc:sldChg>
      <pc:sldChg chg="add">
        <pc:chgData name="Praveen Sharma" userId="72aa5d48-6b69-45c2-bdac-f22d9e8751e7" providerId="ADAL" clId="{7A7BF3E9-F88F-4227-8102-28A947C3CFCE}" dt="2023-09-20T08:34:20.102" v="1176" actId="2890"/>
        <pc:sldMkLst>
          <pc:docMk/>
          <pc:sldMk cId="182829964" sldId="600"/>
        </pc:sldMkLst>
      </pc:sldChg>
      <pc:sldMasterChg chg="delSldLayout">
        <pc:chgData name="Praveen Sharma" userId="72aa5d48-6b69-45c2-bdac-f22d9e8751e7" providerId="ADAL" clId="{7A7BF3E9-F88F-4227-8102-28A947C3CFCE}" dt="2023-09-20T05:34:53.100" v="1" actId="2696"/>
        <pc:sldMasterMkLst>
          <pc:docMk/>
          <pc:sldMasterMk cId="3574468956" sldId="2147483660"/>
        </pc:sldMasterMkLst>
        <pc:sldLayoutChg chg="del">
          <pc:chgData name="Praveen Sharma" userId="72aa5d48-6b69-45c2-bdac-f22d9e8751e7" providerId="ADAL" clId="{7A7BF3E9-F88F-4227-8102-28A947C3CFCE}" dt="2023-09-20T05:34:53.100" v="1" actId="2696"/>
          <pc:sldLayoutMkLst>
            <pc:docMk/>
            <pc:sldMasterMk cId="3574468956" sldId="2147483660"/>
            <pc:sldLayoutMk cId="2556657456" sldId="2147483672"/>
          </pc:sldLayoutMkLst>
        </pc:sldLayoutChg>
      </pc:sldMasterChg>
    </pc:docChg>
  </pc:docChgLst>
  <pc:docChgLst>
    <pc:chgData name="Praveen Sharma" userId="72aa5d48-6b69-45c2-bdac-f22d9e8751e7" providerId="ADAL" clId="{6E3AA8A3-23BE-4910-9407-9C5E18BEA60F}"/>
    <pc:docChg chg="custSel addSld delSld modSld">
      <pc:chgData name="Praveen Sharma" userId="72aa5d48-6b69-45c2-bdac-f22d9e8751e7" providerId="ADAL" clId="{6E3AA8A3-23BE-4910-9407-9C5E18BEA60F}" dt="2023-09-26T10:35:30.657" v="1761" actId="1076"/>
      <pc:docMkLst>
        <pc:docMk/>
      </pc:docMkLst>
      <pc:sldChg chg="modSp mod">
        <pc:chgData name="Praveen Sharma" userId="72aa5d48-6b69-45c2-bdac-f22d9e8751e7" providerId="ADAL" clId="{6E3AA8A3-23BE-4910-9407-9C5E18BEA60F}" dt="2023-09-26T10:21:40.194" v="525" actId="1076"/>
        <pc:sldMkLst>
          <pc:docMk/>
          <pc:sldMk cId="220627408" sldId="509"/>
        </pc:sldMkLst>
        <pc:spChg chg="mod">
          <ac:chgData name="Praveen Sharma" userId="72aa5d48-6b69-45c2-bdac-f22d9e8751e7" providerId="ADAL" clId="{6E3AA8A3-23BE-4910-9407-9C5E18BEA60F}" dt="2023-09-26T10:21:20.513" v="522" actId="1076"/>
          <ac:spMkLst>
            <pc:docMk/>
            <pc:sldMk cId="220627408" sldId="509"/>
            <ac:spMk id="11" creationId="{B13AC01D-6BA0-B4DA-45F9-E0B53A150512}"/>
          </ac:spMkLst>
        </pc:spChg>
        <pc:spChg chg="mod">
          <ac:chgData name="Praveen Sharma" userId="72aa5d48-6b69-45c2-bdac-f22d9e8751e7" providerId="ADAL" clId="{6E3AA8A3-23BE-4910-9407-9C5E18BEA60F}" dt="2023-09-26T10:21:40.194" v="525" actId="1076"/>
          <ac:spMkLst>
            <pc:docMk/>
            <pc:sldMk cId="220627408" sldId="509"/>
            <ac:spMk id="12" creationId="{866C9537-4D22-2D7C-3AAA-5AC363144979}"/>
          </ac:spMkLst>
        </pc:spChg>
      </pc:sldChg>
      <pc:sldChg chg="delSp modSp mod">
        <pc:chgData name="Praveen Sharma" userId="72aa5d48-6b69-45c2-bdac-f22d9e8751e7" providerId="ADAL" clId="{6E3AA8A3-23BE-4910-9407-9C5E18BEA60F}" dt="2023-09-26T10:35:30.657" v="1761" actId="1076"/>
        <pc:sldMkLst>
          <pc:docMk/>
          <pc:sldMk cId="174915562" sldId="560"/>
        </pc:sldMkLst>
        <pc:spChg chg="mod">
          <ac:chgData name="Praveen Sharma" userId="72aa5d48-6b69-45c2-bdac-f22d9e8751e7" providerId="ADAL" clId="{6E3AA8A3-23BE-4910-9407-9C5E18BEA60F}" dt="2023-09-26T10:35:30.657" v="1761" actId="1076"/>
          <ac:spMkLst>
            <pc:docMk/>
            <pc:sldMk cId="174915562" sldId="560"/>
            <ac:spMk id="8" creationId="{00000000-0000-0000-0000-000000000000}"/>
          </ac:spMkLst>
        </pc:spChg>
        <pc:spChg chg="del mod">
          <ac:chgData name="Praveen Sharma" userId="72aa5d48-6b69-45c2-bdac-f22d9e8751e7" providerId="ADAL" clId="{6E3AA8A3-23BE-4910-9407-9C5E18BEA60F}" dt="2023-09-26T10:35:16.539" v="1757" actId="478"/>
          <ac:spMkLst>
            <pc:docMk/>
            <pc:sldMk cId="174915562" sldId="560"/>
            <ac:spMk id="9" creationId="{8F25C3DE-FF18-47B6-8AF7-298DE20EB6D8}"/>
          </ac:spMkLst>
        </pc:spChg>
        <pc:picChg chg="del mod">
          <ac:chgData name="Praveen Sharma" userId="72aa5d48-6b69-45c2-bdac-f22d9e8751e7" providerId="ADAL" clId="{6E3AA8A3-23BE-4910-9407-9C5E18BEA60F}" dt="2023-09-26T10:35:18.357" v="1758" actId="478"/>
          <ac:picMkLst>
            <pc:docMk/>
            <pc:sldMk cId="174915562" sldId="560"/>
            <ac:picMk id="10" creationId="{00000000-0000-0000-0000-000000000000}"/>
          </ac:picMkLst>
        </pc:picChg>
        <pc:picChg chg="del mod">
          <ac:chgData name="Praveen Sharma" userId="72aa5d48-6b69-45c2-bdac-f22d9e8751e7" providerId="ADAL" clId="{6E3AA8A3-23BE-4910-9407-9C5E18BEA60F}" dt="2023-09-26T10:35:19.697" v="1759" actId="478"/>
          <ac:picMkLst>
            <pc:docMk/>
            <pc:sldMk cId="174915562" sldId="560"/>
            <ac:picMk id="11" creationId="{00000000-0000-0000-0000-000000000000}"/>
          </ac:picMkLst>
        </pc:picChg>
      </pc:sldChg>
      <pc:sldChg chg="delSp modSp mod">
        <pc:chgData name="Praveen Sharma" userId="72aa5d48-6b69-45c2-bdac-f22d9e8751e7" providerId="ADAL" clId="{6E3AA8A3-23BE-4910-9407-9C5E18BEA60F}" dt="2023-09-26T10:31:04.798" v="1694" actId="20577"/>
        <pc:sldMkLst>
          <pc:docMk/>
          <pc:sldMk cId="4025371033" sldId="583"/>
        </pc:sldMkLst>
        <pc:spChg chg="mod">
          <ac:chgData name="Praveen Sharma" userId="72aa5d48-6b69-45c2-bdac-f22d9e8751e7" providerId="ADAL" clId="{6E3AA8A3-23BE-4910-9407-9C5E18BEA60F}" dt="2023-09-26T10:23:38.970" v="559" actId="20577"/>
          <ac:spMkLst>
            <pc:docMk/>
            <pc:sldMk cId="4025371033" sldId="583"/>
            <ac:spMk id="7" creationId="{D6AFD216-0261-921F-87C9-0B3CBB93C72A}"/>
          </ac:spMkLst>
        </pc:spChg>
        <pc:spChg chg="mod">
          <ac:chgData name="Praveen Sharma" userId="72aa5d48-6b69-45c2-bdac-f22d9e8751e7" providerId="ADAL" clId="{6E3AA8A3-23BE-4910-9407-9C5E18BEA60F}" dt="2023-09-26T10:31:04.798" v="1694" actId="20577"/>
          <ac:spMkLst>
            <pc:docMk/>
            <pc:sldMk cId="4025371033" sldId="583"/>
            <ac:spMk id="10" creationId="{0D87CFAE-C7FD-95F1-CD6F-AD14DCB5F009}"/>
          </ac:spMkLst>
        </pc:spChg>
        <pc:grpChg chg="del">
          <ac:chgData name="Praveen Sharma" userId="72aa5d48-6b69-45c2-bdac-f22d9e8751e7" providerId="ADAL" clId="{6E3AA8A3-23BE-4910-9407-9C5E18BEA60F}" dt="2023-09-26T10:23:44.601" v="562" actId="478"/>
          <ac:grpSpMkLst>
            <pc:docMk/>
            <pc:sldMk cId="4025371033" sldId="583"/>
            <ac:grpSpMk id="11" creationId="{6E452D36-61DE-0570-1E1D-9A8C64AC58B0}"/>
          </ac:grpSpMkLst>
        </pc:grpChg>
        <pc:grpChg chg="del">
          <ac:chgData name="Praveen Sharma" userId="72aa5d48-6b69-45c2-bdac-f22d9e8751e7" providerId="ADAL" clId="{6E3AA8A3-23BE-4910-9407-9C5E18BEA60F}" dt="2023-09-26T10:23:42.332" v="560" actId="478"/>
          <ac:grpSpMkLst>
            <pc:docMk/>
            <pc:sldMk cId="4025371033" sldId="583"/>
            <ac:grpSpMk id="14" creationId="{3B9097A4-71C4-3C33-F844-AC342960DC5D}"/>
          </ac:grpSpMkLst>
        </pc:grpChg>
        <pc:grpChg chg="del">
          <ac:chgData name="Praveen Sharma" userId="72aa5d48-6b69-45c2-bdac-f22d9e8751e7" providerId="ADAL" clId="{6E3AA8A3-23BE-4910-9407-9C5E18BEA60F}" dt="2023-09-26T10:23:43.675" v="561" actId="478"/>
          <ac:grpSpMkLst>
            <pc:docMk/>
            <pc:sldMk cId="4025371033" sldId="583"/>
            <ac:grpSpMk id="17" creationId="{3E5368CF-8B8C-5956-CEC2-905EAF8C17AD}"/>
          </ac:grpSpMkLst>
        </pc:grpChg>
        <pc:grpChg chg="del">
          <ac:chgData name="Praveen Sharma" userId="72aa5d48-6b69-45c2-bdac-f22d9e8751e7" providerId="ADAL" clId="{6E3AA8A3-23BE-4910-9407-9C5E18BEA60F}" dt="2023-09-26T10:23:49.139" v="563" actId="478"/>
          <ac:grpSpMkLst>
            <pc:docMk/>
            <pc:sldMk cId="4025371033" sldId="583"/>
            <ac:grpSpMk id="20" creationId="{EC7B4D6D-97D6-0251-21C0-1D5086D3CFC9}"/>
          </ac:grpSpMkLst>
        </pc:grpChg>
      </pc:sldChg>
      <pc:sldChg chg="modSp mod">
        <pc:chgData name="Praveen Sharma" userId="72aa5d48-6b69-45c2-bdac-f22d9e8751e7" providerId="ADAL" clId="{6E3AA8A3-23BE-4910-9407-9C5E18BEA60F}" dt="2023-09-26T10:32:28.171" v="1733" actId="20577"/>
        <pc:sldMkLst>
          <pc:docMk/>
          <pc:sldMk cId="942725745" sldId="584"/>
        </pc:sldMkLst>
        <pc:spChg chg="mod">
          <ac:chgData name="Praveen Sharma" userId="72aa5d48-6b69-45c2-bdac-f22d9e8751e7" providerId="ADAL" clId="{6E3AA8A3-23BE-4910-9407-9C5E18BEA60F}" dt="2023-09-26T10:32:28.171" v="1733" actId="20577"/>
          <ac:spMkLst>
            <pc:docMk/>
            <pc:sldMk cId="942725745" sldId="584"/>
            <ac:spMk id="10" creationId="{0D87CFAE-C7FD-95F1-CD6F-AD14DCB5F009}"/>
          </ac:spMkLst>
        </pc:spChg>
      </pc:sldChg>
      <pc:sldChg chg="modSp mod">
        <pc:chgData name="Praveen Sharma" userId="72aa5d48-6b69-45c2-bdac-f22d9e8751e7" providerId="ADAL" clId="{6E3AA8A3-23BE-4910-9407-9C5E18BEA60F}" dt="2023-09-26T10:32:53.472" v="1752" actId="20577"/>
        <pc:sldMkLst>
          <pc:docMk/>
          <pc:sldMk cId="1346179913" sldId="586"/>
        </pc:sldMkLst>
        <pc:spChg chg="mod">
          <ac:chgData name="Praveen Sharma" userId="72aa5d48-6b69-45c2-bdac-f22d9e8751e7" providerId="ADAL" clId="{6E3AA8A3-23BE-4910-9407-9C5E18BEA60F}" dt="2023-09-26T10:32:53.472" v="1752" actId="20577"/>
          <ac:spMkLst>
            <pc:docMk/>
            <pc:sldMk cId="1346179913" sldId="586"/>
            <ac:spMk id="10" creationId="{0D87CFAE-C7FD-95F1-CD6F-AD14DCB5F009}"/>
          </ac:spMkLst>
        </pc:spChg>
      </pc:sldChg>
      <pc:sldChg chg="addSp modSp mod">
        <pc:chgData name="Praveen Sharma" userId="72aa5d48-6b69-45c2-bdac-f22d9e8751e7" providerId="ADAL" clId="{6E3AA8A3-23BE-4910-9407-9C5E18BEA60F}" dt="2023-09-26T10:21:04.506" v="518" actId="14100"/>
        <pc:sldMkLst>
          <pc:docMk/>
          <pc:sldMk cId="1373262754" sldId="593"/>
        </pc:sldMkLst>
        <pc:spChg chg="add mod">
          <ac:chgData name="Praveen Sharma" userId="72aa5d48-6b69-45c2-bdac-f22d9e8751e7" providerId="ADAL" clId="{6E3AA8A3-23BE-4910-9407-9C5E18BEA60F}" dt="2023-09-26T10:10:40.738" v="412" actId="14100"/>
          <ac:spMkLst>
            <pc:docMk/>
            <pc:sldMk cId="1373262754" sldId="593"/>
            <ac:spMk id="2" creationId="{17154C2D-0890-DB34-5F22-843444AAB0A9}"/>
          </ac:spMkLst>
        </pc:spChg>
        <pc:spChg chg="add mod">
          <ac:chgData name="Praveen Sharma" userId="72aa5d48-6b69-45c2-bdac-f22d9e8751e7" providerId="ADAL" clId="{6E3AA8A3-23BE-4910-9407-9C5E18BEA60F}" dt="2023-09-26T10:21:04.506" v="518" actId="14100"/>
          <ac:spMkLst>
            <pc:docMk/>
            <pc:sldMk cId="1373262754" sldId="593"/>
            <ac:spMk id="4" creationId="{10130D60-4AFD-E9F8-F87B-C16AA2F08D30}"/>
          </ac:spMkLst>
        </pc:spChg>
        <pc:graphicFrameChg chg="modGraphic">
          <ac:chgData name="Praveen Sharma" userId="72aa5d48-6b69-45c2-bdac-f22d9e8751e7" providerId="ADAL" clId="{6E3AA8A3-23BE-4910-9407-9C5E18BEA60F}" dt="2023-09-26T10:07:20.022" v="241" actId="207"/>
          <ac:graphicFrameMkLst>
            <pc:docMk/>
            <pc:sldMk cId="1373262754" sldId="593"/>
            <ac:graphicFrameMk id="5" creationId="{F24AA105-2404-9770-EDFA-F0735CCB1A7F}"/>
          </ac:graphicFrameMkLst>
        </pc:graphicFrameChg>
      </pc:sldChg>
      <pc:sldChg chg="addSp delSp modSp mod">
        <pc:chgData name="Praveen Sharma" userId="72aa5d48-6b69-45c2-bdac-f22d9e8751e7" providerId="ADAL" clId="{6E3AA8A3-23BE-4910-9407-9C5E18BEA60F}" dt="2023-09-26T10:20:55.956" v="511" actId="14100"/>
        <pc:sldMkLst>
          <pc:docMk/>
          <pc:sldMk cId="504418814" sldId="594"/>
        </pc:sldMkLst>
        <pc:spChg chg="add mod">
          <ac:chgData name="Praveen Sharma" userId="72aa5d48-6b69-45c2-bdac-f22d9e8751e7" providerId="ADAL" clId="{6E3AA8A3-23BE-4910-9407-9C5E18BEA60F}" dt="2023-09-26T10:13:02.028" v="454" actId="1076"/>
          <ac:spMkLst>
            <pc:docMk/>
            <pc:sldMk cId="504418814" sldId="594"/>
            <ac:spMk id="4" creationId="{DDDEA746-1CA9-FBEB-4520-02BB5D0F38C2}"/>
          </ac:spMkLst>
        </pc:spChg>
        <pc:spChg chg="add del mod">
          <ac:chgData name="Praveen Sharma" userId="72aa5d48-6b69-45c2-bdac-f22d9e8751e7" providerId="ADAL" clId="{6E3AA8A3-23BE-4910-9407-9C5E18BEA60F}" dt="2023-09-26T10:20:37.213" v="493" actId="478"/>
          <ac:spMkLst>
            <pc:docMk/>
            <pc:sldMk cId="504418814" sldId="594"/>
            <ac:spMk id="5" creationId="{72683197-31BC-D763-F440-28E22FEFBDDC}"/>
          </ac:spMkLst>
        </pc:spChg>
        <pc:spChg chg="add mod">
          <ac:chgData name="Praveen Sharma" userId="72aa5d48-6b69-45c2-bdac-f22d9e8751e7" providerId="ADAL" clId="{6E3AA8A3-23BE-4910-9407-9C5E18BEA60F}" dt="2023-09-26T10:20:55.956" v="511" actId="14100"/>
          <ac:spMkLst>
            <pc:docMk/>
            <pc:sldMk cId="504418814" sldId="594"/>
            <ac:spMk id="6" creationId="{6C332382-9E17-2CD5-DDBF-2DDAF14BE9FE}"/>
          </ac:spMkLst>
        </pc:spChg>
        <pc:graphicFrameChg chg="mod modGraphic">
          <ac:chgData name="Praveen Sharma" userId="72aa5d48-6b69-45c2-bdac-f22d9e8751e7" providerId="ADAL" clId="{6E3AA8A3-23BE-4910-9407-9C5E18BEA60F}" dt="2023-09-26T10:15:58.053" v="458" actId="2711"/>
          <ac:graphicFrameMkLst>
            <pc:docMk/>
            <pc:sldMk cId="504418814" sldId="594"/>
            <ac:graphicFrameMk id="2" creationId="{7479CF5F-21FC-6AC0-DCF2-9E0464C6C717}"/>
          </ac:graphicFrameMkLst>
        </pc:graphicFrameChg>
      </pc:sldChg>
      <pc:sldChg chg="addSp modSp mod">
        <pc:chgData name="Praveen Sharma" userId="72aa5d48-6b69-45c2-bdac-f22d9e8751e7" providerId="ADAL" clId="{6E3AA8A3-23BE-4910-9407-9C5E18BEA60F}" dt="2023-09-26T10:16:50.254" v="491" actId="20577"/>
        <pc:sldMkLst>
          <pc:docMk/>
          <pc:sldMk cId="3434841773" sldId="596"/>
        </pc:sldMkLst>
        <pc:spChg chg="add mod">
          <ac:chgData name="Praveen Sharma" userId="72aa5d48-6b69-45c2-bdac-f22d9e8751e7" providerId="ADAL" clId="{6E3AA8A3-23BE-4910-9407-9C5E18BEA60F}" dt="2023-09-26T10:16:50.254" v="491" actId="20577"/>
          <ac:spMkLst>
            <pc:docMk/>
            <pc:sldMk cId="3434841773" sldId="596"/>
            <ac:spMk id="6" creationId="{8E3E59FB-4B28-77D9-6498-9134DF0484FC}"/>
          </ac:spMkLst>
        </pc:spChg>
      </pc:sldChg>
      <pc:sldChg chg="new del">
        <pc:chgData name="Praveen Sharma" userId="72aa5d48-6b69-45c2-bdac-f22d9e8751e7" providerId="ADAL" clId="{6E3AA8A3-23BE-4910-9407-9C5E18BEA60F}" dt="2023-09-26T10:23:25.634" v="527" actId="47"/>
        <pc:sldMkLst>
          <pc:docMk/>
          <pc:sldMk cId="468249132" sldId="601"/>
        </pc:sldMkLst>
      </pc:sldChg>
      <pc:sldChg chg="modSp add mod">
        <pc:chgData name="Praveen Sharma" userId="72aa5d48-6b69-45c2-bdac-f22d9e8751e7" providerId="ADAL" clId="{6E3AA8A3-23BE-4910-9407-9C5E18BEA60F}" dt="2023-09-26T10:31:53.512" v="1695" actId="2711"/>
        <pc:sldMkLst>
          <pc:docMk/>
          <pc:sldMk cId="3939847922" sldId="601"/>
        </pc:sldMkLst>
        <pc:spChg chg="mod">
          <ac:chgData name="Praveen Sharma" userId="72aa5d48-6b69-45c2-bdac-f22d9e8751e7" providerId="ADAL" clId="{6E3AA8A3-23BE-4910-9407-9C5E18BEA60F}" dt="2023-09-26T10:31:53.512" v="1695" actId="2711"/>
          <ac:spMkLst>
            <pc:docMk/>
            <pc:sldMk cId="3939847922" sldId="601"/>
            <ac:spMk id="10" creationId="{0D87CFAE-C7FD-95F1-CD6F-AD14DCB5F00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F3CE0-F146-45AC-AFE0-CA98ECD8566A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F0594-BC1C-43FE-99F1-F55BF4013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3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5F0594-BC1C-43FE-99F1-F55BF4013AA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51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  <a:defRPr sz="6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382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038600" y="6662058"/>
            <a:ext cx="41148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en-US"/>
              <a:t>SAEINDIA_TIFAN24_Qualifying_Round_26Sept2023</a:t>
            </a:r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06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248" y="185738"/>
            <a:ext cx="890366" cy="96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8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sz="4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382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038600" y="6662058"/>
            <a:ext cx="41148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en-US"/>
              <a:t>SAEINDIA_TIFAN24_Qualifying_Round_26Sept2023</a:t>
            </a: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106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248" y="185738"/>
            <a:ext cx="890366" cy="96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681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sz="4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662058"/>
            <a:ext cx="41148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en-US"/>
              <a:t>SAEINDIA_TIFAN24_Qualifying_Round_26Sept2023</a:t>
            </a: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248" y="185738"/>
            <a:ext cx="890366" cy="96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05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sz="4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662058"/>
            <a:ext cx="41148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en-US"/>
              <a:t>SAEINDIA_TIFAN24_Qualifying_Round_26Sept2023</a:t>
            </a: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248" y="185738"/>
            <a:ext cx="890366" cy="96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6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8382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4038600" y="6662058"/>
            <a:ext cx="41148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en-US"/>
              <a:t>SAEINDIA_TIFAN24_Qualifying_Round_26Sept2023</a:t>
            </a: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6106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248" y="185738"/>
            <a:ext cx="890366" cy="96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27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8382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038600" y="6662058"/>
            <a:ext cx="41148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en-US"/>
              <a:t>SAEINDIA_TIFAN24_Qualifying_Round_26Sept2023</a:t>
            </a: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6106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248" y="185738"/>
            <a:ext cx="890366" cy="96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083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sz="4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8382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038600" y="6662058"/>
            <a:ext cx="41148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en-US"/>
              <a:t>SAEINDIA_TIFAN24_Qualifying_Round_26Sept2023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6106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248" y="185738"/>
            <a:ext cx="890366" cy="96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96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0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sz="4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0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382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038600" y="6662058"/>
            <a:ext cx="41148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en-US"/>
              <a:t>SAEINDIA_TIFAN24_Qualifying_Round_26Sept2023</a:t>
            </a: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6106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248" y="185738"/>
            <a:ext cx="890366" cy="96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95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sz="4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662058"/>
            <a:ext cx="41148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en-US"/>
              <a:t>SAEINDIA_TIFAN24_Qualifying_Round_26Sept2023</a:t>
            </a: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ContentMarking" descr="{&quot;HashCode&quot;:166838815,&quot;Placement&quot;:&quot;Footer&quot;,&quot;Top&quot;:519.343,&quot;Left&quot;:914.242065,&quot;SlideWidth&quot;:960,&quot;SlideHeight&quot;:540}">
            <a:extLst>
              <a:ext uri="{FF2B5EF4-FFF2-40B4-BE49-F238E27FC236}">
                <a16:creationId xmlns:a16="http://schemas.microsoft.com/office/drawing/2014/main" id="{6311ED01-323D-4755-8B33-A9246F7CB931}"/>
              </a:ext>
            </a:extLst>
          </p:cNvPr>
          <p:cNvSpPr txBox="1"/>
          <p:nvPr userDrawn="1"/>
        </p:nvSpPr>
        <p:spPr>
          <a:xfrm>
            <a:off x="11610874" y="6595656"/>
            <a:ext cx="58112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FF0000"/>
                </a:solidFill>
                <a:latin typeface="Calibri" panose="020F0502020204030204" pitchFamily="34" charset="0"/>
              </a:rPr>
              <a:t>Public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93" y="6336592"/>
            <a:ext cx="1473738" cy="3990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787" y="6387990"/>
            <a:ext cx="1524050" cy="347661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0" y="6091707"/>
            <a:ext cx="12192000" cy="12879"/>
          </a:xfrm>
          <a:prstGeom prst="line">
            <a:avLst/>
          </a:prstGeom>
          <a:ln w="76200">
            <a:solidFill>
              <a:srgbClr val="318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65279" y="6166833"/>
            <a:ext cx="12026721" cy="2161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46895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8" r:id="rId5"/>
    <p:sldLayoutId id="2147483669" r:id="rId6"/>
    <p:sldLayoutId id="2147483670" r:id="rId7"/>
    <p:sldLayoutId id="2147483671" r:id="rId8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bajatutor.net/design-verification-validation/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bajatutor.net/design-verification-validation/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BC0B20-4E1A-4F49-0552-8FA9D40A8B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30AE14A-5FBE-1F97-BD0C-F98A54AEE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0502"/>
            <a:ext cx="12192000" cy="344922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13AC01D-6BA0-B4DA-45F9-E0B53A150512}"/>
              </a:ext>
            </a:extLst>
          </p:cNvPr>
          <p:cNvSpPr txBox="1"/>
          <p:nvPr/>
        </p:nvSpPr>
        <p:spPr>
          <a:xfrm>
            <a:off x="3721593" y="635258"/>
            <a:ext cx="4748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Qualifying Round- TIFAN 2024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66C9537-4D22-2D7C-3AAA-5AC363144979}"/>
              </a:ext>
            </a:extLst>
          </p:cNvPr>
          <p:cNvSpPr txBox="1">
            <a:spLocks/>
          </p:cNvSpPr>
          <p:nvPr/>
        </p:nvSpPr>
        <p:spPr>
          <a:xfrm>
            <a:off x="246303" y="86796"/>
            <a:ext cx="1337401" cy="10969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sz="4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1800" kern="0">
                <a:latin typeface="+mn-lt"/>
              </a:rPr>
              <a:t>College logo</a:t>
            </a:r>
            <a:br>
              <a:rPr lang="en-US" sz="1800" kern="0">
                <a:latin typeface="+mn-lt"/>
              </a:rPr>
            </a:br>
            <a:r>
              <a:rPr lang="en-US" sz="1800" kern="0">
                <a:latin typeface="+mn-lt"/>
              </a:rPr>
              <a:t> image</a:t>
            </a:r>
            <a:endParaRPr lang="en-US" sz="1800" kern="0" dirty="0">
              <a:latin typeface="+mn-lt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7D585606-2AE0-7987-8774-8CA7BBE42013}"/>
              </a:ext>
            </a:extLst>
          </p:cNvPr>
          <p:cNvSpPr txBox="1">
            <a:spLocks/>
          </p:cNvSpPr>
          <p:nvPr/>
        </p:nvSpPr>
        <p:spPr>
          <a:xfrm>
            <a:off x="2997693" y="4709730"/>
            <a:ext cx="7957352" cy="13270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en-US" sz="1400" kern="0" dirty="0">
                <a:latin typeface="+mn-lt"/>
              </a:rPr>
              <a:t>Team Name : XXXXXX</a:t>
            </a:r>
          </a:p>
          <a:p>
            <a:r>
              <a:rPr lang="en-US" sz="1400" kern="0" dirty="0">
                <a:latin typeface="+mn-lt"/>
              </a:rPr>
              <a:t>Team ID 	 : XXX</a:t>
            </a:r>
          </a:p>
          <a:p>
            <a:r>
              <a:rPr lang="en-US" sz="1400" kern="0" dirty="0">
                <a:latin typeface="+mn-lt"/>
              </a:rPr>
              <a:t>TIFAN23 Team ID (If applicable) :</a:t>
            </a:r>
          </a:p>
          <a:p>
            <a:r>
              <a:rPr lang="en-US" sz="1400" kern="0" dirty="0">
                <a:latin typeface="+mn-lt"/>
              </a:rPr>
              <a:t>College/University name:</a:t>
            </a:r>
          </a:p>
          <a:p>
            <a:endParaRPr lang="en-US" sz="1400" kern="0" dirty="0">
              <a:latin typeface="+mn-lt"/>
            </a:endParaRP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6B1BC889-5D5E-DBD7-72CE-029C3208F6F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466115"/>
            <a:ext cx="4114800" cy="195943"/>
          </a:xfrm>
        </p:spPr>
        <p:txBody>
          <a:bodyPr/>
          <a:lstStyle/>
          <a:p>
            <a:r>
              <a:rPr lang="en-US"/>
              <a:t>SAEINDIA_TIFAN24_Qualifying_Round_26Sept2023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27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Hitch System Specification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87CFAE-C7FD-95F1-CD6F-AD14DCB5F009}"/>
              </a:ext>
            </a:extLst>
          </p:cNvPr>
          <p:cNvSpPr txBox="1"/>
          <p:nvPr/>
        </p:nvSpPr>
        <p:spPr>
          <a:xfrm>
            <a:off x="239697" y="1003177"/>
            <a:ext cx="7679185" cy="159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Compatibility CAT I/CAT II: Yes/No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Pin hole diameter for CAT I: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Pin hole diameter for CAT II: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452D36-61DE-0570-1E1D-9A8C64AC58B0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1E0D45-B95D-7034-765B-149AAE7950A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DFC834-EDE8-8A77-D30B-BFC00497FFCD}"/>
                </a:ext>
              </a:extLst>
            </p:cNvPr>
            <p:cNvSpPr txBox="1"/>
            <p:nvPr/>
          </p:nvSpPr>
          <p:spPr>
            <a:xfrm>
              <a:off x="6288957" y="2876008"/>
              <a:ext cx="2128680" cy="9306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Implement Interface </a:t>
              </a:r>
            </a:p>
            <a:p>
              <a:pPr algn="ctr"/>
              <a:r>
                <a:rPr lang="en-US" sz="1600" dirty="0">
                  <a:cs typeface="Verdana"/>
                </a:rPr>
                <a:t>with CAT I 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7A10D81-BE00-A86F-81FC-8445409299D0}"/>
              </a:ext>
            </a:extLst>
          </p:cNvPr>
          <p:cNvSpPr/>
          <p:nvPr/>
        </p:nvSpPr>
        <p:spPr>
          <a:xfrm>
            <a:off x="8203406" y="3530029"/>
            <a:ext cx="2286000" cy="243840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 err="1">
              <a:cs typeface="Verdana"/>
            </a:endParaRP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2D6B4705-E46B-8D78-58B4-DBE421CB360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418077"/>
            <a:ext cx="4114800" cy="195943"/>
          </a:xfrm>
        </p:spPr>
        <p:txBody>
          <a:bodyPr/>
          <a:lstStyle/>
          <a:p>
            <a:r>
              <a:rPr lang="en-US"/>
              <a:t>SAEINDIA_TIFAN24_Qualifying_Round_26Sept2023</a:t>
            </a:r>
            <a:endParaRPr lang="en-US" dirty="0"/>
          </a:p>
        </p:txBody>
      </p:sp>
      <p:pic>
        <p:nvPicPr>
          <p:cNvPr id="2" name="Picture 4" descr="image">
            <a:extLst>
              <a:ext uri="{FF2B5EF4-FFF2-40B4-BE49-F238E27FC236}">
                <a16:creationId xmlns:a16="http://schemas.microsoft.com/office/drawing/2014/main" id="{A2B26CD0-1167-42CB-CF7B-84CE572F8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616" y="915059"/>
            <a:ext cx="3000767" cy="159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EADB3B-D58B-2659-6239-3A15311BC98C}"/>
              </a:ext>
            </a:extLst>
          </p:cNvPr>
          <p:cNvSpPr txBox="1"/>
          <p:nvPr/>
        </p:nvSpPr>
        <p:spPr>
          <a:xfrm>
            <a:off x="8483425" y="4472301"/>
            <a:ext cx="1725957" cy="60780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600" dirty="0">
                <a:cs typeface="Verdana"/>
              </a:rPr>
              <a:t>Implement Interface </a:t>
            </a:r>
          </a:p>
          <a:p>
            <a:pPr algn="ctr"/>
            <a:r>
              <a:rPr lang="en-US" sz="1600" dirty="0">
                <a:cs typeface="Verdana"/>
              </a:rPr>
              <a:t>with CAT II </a:t>
            </a:r>
          </a:p>
          <a:p>
            <a:pPr algn="ctr"/>
            <a:endParaRPr lang="en-US" sz="1600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21094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Machine Safety and Ergonomics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87CFAE-C7FD-95F1-CD6F-AD14DCB5F009}"/>
              </a:ext>
            </a:extLst>
          </p:cNvPr>
          <p:cNvSpPr txBox="1"/>
          <p:nvPr/>
        </p:nvSpPr>
        <p:spPr>
          <a:xfrm>
            <a:off x="239697" y="1003177"/>
            <a:ext cx="7679185" cy="342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Safety</a:t>
            </a:r>
          </a:p>
          <a:p>
            <a:pPr marL="800100" lvl="1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/>
              <a:t>Guards for rotating components</a:t>
            </a:r>
          </a:p>
          <a:p>
            <a:pPr marL="800100" lvl="1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/>
              <a:t>Sharp edge avoidance</a:t>
            </a:r>
          </a:p>
          <a:p>
            <a:pPr marL="800100" lvl="1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/>
              <a:t>Secured harness routing/connectors</a:t>
            </a:r>
          </a:p>
          <a:p>
            <a:pPr marL="800100" lvl="1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/>
              <a:t>Rigid and insulated battery mounts</a:t>
            </a:r>
          </a:p>
          <a:p>
            <a:pPr marL="800100" lvl="1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/>
              <a:t>Safety cut-off system for battery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Accessibility/Serviceability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452D36-61DE-0570-1E1D-9A8C64AC58B0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1E0D45-B95D-7034-765B-149AAE7950A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DFC834-EDE8-8A77-D30B-BFC00497FFCD}"/>
                </a:ext>
              </a:extLst>
            </p:cNvPr>
            <p:cNvSpPr txBox="1"/>
            <p:nvPr/>
          </p:nvSpPr>
          <p:spPr>
            <a:xfrm>
              <a:off x="6288957" y="3127592"/>
              <a:ext cx="2128680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CAD Images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C7B4D6D-97D6-0251-21C0-1D5086D3CFC9}"/>
              </a:ext>
            </a:extLst>
          </p:cNvPr>
          <p:cNvGrpSpPr/>
          <p:nvPr/>
        </p:nvGrpSpPr>
        <p:grpSpPr>
          <a:xfrm>
            <a:off x="8203406" y="3530029"/>
            <a:ext cx="2286000" cy="2438400"/>
            <a:chOff x="5943600" y="1447800"/>
            <a:chExt cx="2819400" cy="37338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7A10D81-BE00-A86F-81FC-8445409299D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E53982F-3D8E-37C1-C0BF-256306CC00AF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CAD Images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2D6B4705-E46B-8D78-58B4-DBE421CB360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418077"/>
            <a:ext cx="4114800" cy="195943"/>
          </a:xfrm>
        </p:spPr>
        <p:txBody>
          <a:bodyPr/>
          <a:lstStyle/>
          <a:p>
            <a:r>
              <a:rPr lang="en-US"/>
              <a:t>SAEINDIA_TIFAN24_Qualifying_Round_26Sept2023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560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Machine Sub-System and Cost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2D6B4705-E46B-8D78-58B4-DBE421CB360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418077"/>
            <a:ext cx="4114800" cy="195943"/>
          </a:xfrm>
        </p:spPr>
        <p:txBody>
          <a:bodyPr/>
          <a:lstStyle/>
          <a:p>
            <a:r>
              <a:rPr lang="en-US"/>
              <a:t>SAEINDIA_TIFAN24_Qualifying_Round_26Sept2023</a:t>
            </a:r>
            <a:endParaRPr lang="en-US" dirty="0"/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9F104877-89EF-84AB-1BC9-716D3B48AE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274607"/>
              </p:ext>
            </p:extLst>
          </p:nvPr>
        </p:nvGraphicFramePr>
        <p:xfrm>
          <a:off x="574089" y="1012292"/>
          <a:ext cx="1031387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95199">
                  <a:extLst>
                    <a:ext uri="{9D8B030D-6E8A-4147-A177-3AD203B41FA5}">
                      <a16:colId xmlns:a16="http://schemas.microsoft.com/office/drawing/2014/main" val="3926793004"/>
                    </a:ext>
                  </a:extLst>
                </a:gridCol>
                <a:gridCol w="3744855">
                  <a:extLst>
                    <a:ext uri="{9D8B030D-6E8A-4147-A177-3AD203B41FA5}">
                      <a16:colId xmlns:a16="http://schemas.microsoft.com/office/drawing/2014/main" val="3614246675"/>
                    </a:ext>
                  </a:extLst>
                </a:gridCol>
                <a:gridCol w="1536908">
                  <a:extLst>
                    <a:ext uri="{9D8B030D-6E8A-4147-A177-3AD203B41FA5}">
                      <a16:colId xmlns:a16="http://schemas.microsoft.com/office/drawing/2014/main" val="2126501279"/>
                    </a:ext>
                  </a:extLst>
                </a:gridCol>
                <a:gridCol w="1536908">
                  <a:extLst>
                    <a:ext uri="{9D8B030D-6E8A-4147-A177-3AD203B41FA5}">
                      <a16:colId xmlns:a16="http://schemas.microsoft.com/office/drawing/2014/main" val="1796407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/>
                        <a:t>System </a:t>
                      </a:r>
                      <a:endParaRPr lang="en-IN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/>
                        <a:t>Subsystem</a:t>
                      </a:r>
                      <a:endParaRPr lang="en-IN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Cost</a:t>
                      </a:r>
                      <a:endParaRPr lang="en-IN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+mn-lt"/>
                        </a:rPr>
                        <a:t>Weight (kg)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573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Frame</a:t>
                      </a:r>
                      <a:endParaRPr lang="en-IN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898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035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/>
                        <a:t>Pick up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400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704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Soil Digging and Covering System</a:t>
                      </a:r>
                      <a:endParaRPr lang="en-IN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33205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5E3D45A-43C3-6D79-18D5-CD1A4E264AA6}"/>
              </a:ext>
            </a:extLst>
          </p:cNvPr>
          <p:cNvSpPr txBox="1"/>
          <p:nvPr/>
        </p:nvSpPr>
        <p:spPr>
          <a:xfrm>
            <a:off x="245097" y="5537931"/>
            <a:ext cx="11588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i="1" dirty="0"/>
              <a:t>*Students are free to modify the table based on the system design. Intension of the slide is to convey overall estimated machine cost and weight.</a:t>
            </a:r>
          </a:p>
        </p:txBody>
      </p:sp>
    </p:spTree>
    <p:extLst>
      <p:ext uri="{BB962C8B-B14F-4D97-AF65-F5344CB8AC3E}">
        <p14:creationId xmlns:p14="http://schemas.microsoft.com/office/powerpoint/2010/main" val="555197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Design Failure Mode and Effect Analysis (DFMEA)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2D6B4705-E46B-8D78-58B4-DBE421CB360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418077"/>
            <a:ext cx="4114800" cy="195943"/>
          </a:xfrm>
        </p:spPr>
        <p:txBody>
          <a:bodyPr/>
          <a:lstStyle/>
          <a:p>
            <a:r>
              <a:rPr lang="en-US"/>
              <a:t>SAEINDIA_TIFAN24_Qualifying_Round_26Sept2023</a:t>
            </a:r>
            <a:endParaRPr lang="en-US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F24AA105-2404-9770-EDFA-F0735CCB1A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665253"/>
              </p:ext>
            </p:extLst>
          </p:nvPr>
        </p:nvGraphicFramePr>
        <p:xfrm>
          <a:off x="322557" y="941855"/>
          <a:ext cx="10801162" cy="377450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04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7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69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6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559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71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9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6157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30501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18878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Item/Function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Potential Failure mode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Potential effect</a:t>
                      </a:r>
                      <a:r>
                        <a:rPr lang="en-US" sz="1400" b="0" baseline="0" dirty="0"/>
                        <a:t>s of failure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Severity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Potential</a:t>
                      </a:r>
                      <a:r>
                        <a:rPr lang="en-US" sz="1400" b="0" baseline="0" dirty="0"/>
                        <a:t> causes</a:t>
                      </a:r>
                      <a:r>
                        <a:rPr lang="en-US" sz="1400" b="0" dirty="0"/>
                        <a:t> of failure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Probability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Current design control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Detection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RPN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Recommended</a:t>
                      </a:r>
                      <a:r>
                        <a:rPr lang="en-US" sz="1400" b="0" baseline="0" dirty="0"/>
                        <a:t> action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Responsibility&amp;</a:t>
                      </a:r>
                      <a:r>
                        <a:rPr lang="en-US" sz="1400" b="0" baseline="0" dirty="0"/>
                        <a:t> target date</a:t>
                      </a:r>
                      <a:endParaRPr lang="en-US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Chassis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Structural failure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Permanent deformation/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Bending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Excess Loading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Material / FEA validation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Proper material thickness / FEA validation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Design / Validation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7154C2D-0890-DB34-5F22-843444AAB0A9}"/>
              </a:ext>
            </a:extLst>
          </p:cNvPr>
          <p:cNvSpPr txBox="1"/>
          <p:nvPr/>
        </p:nvSpPr>
        <p:spPr>
          <a:xfrm>
            <a:off x="197962" y="5679333"/>
            <a:ext cx="7428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i="1" dirty="0"/>
              <a:t>*Highlighted red text is given for a reference and should not be a part of final presentation*</a:t>
            </a:r>
          </a:p>
        </p:txBody>
      </p:sp>
      <p:sp>
        <p:nvSpPr>
          <p:cNvPr id="4" name="TextBox 3">
            <a:hlinkClick r:id="rId2"/>
            <a:extLst>
              <a:ext uri="{FF2B5EF4-FFF2-40B4-BE49-F238E27FC236}">
                <a16:creationId xmlns:a16="http://schemas.microsoft.com/office/drawing/2014/main" id="{10130D60-4AFD-E9F8-F87B-C16AA2F08D30}"/>
              </a:ext>
            </a:extLst>
          </p:cNvPr>
          <p:cNvSpPr txBox="1"/>
          <p:nvPr/>
        </p:nvSpPr>
        <p:spPr>
          <a:xfrm>
            <a:off x="7936673" y="5648556"/>
            <a:ext cx="336371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>
                <a:hlinkClick r:id="rId2"/>
              </a:rPr>
              <a:t>DFMEA / DVP reference literature</a:t>
            </a:r>
          </a:p>
        </p:txBody>
      </p:sp>
    </p:spTree>
    <p:extLst>
      <p:ext uri="{BB962C8B-B14F-4D97-AF65-F5344CB8AC3E}">
        <p14:creationId xmlns:p14="http://schemas.microsoft.com/office/powerpoint/2010/main" val="1373262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Design Validation Plan (DVP)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2D6B4705-E46B-8D78-58B4-DBE421CB360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418077"/>
            <a:ext cx="4114800" cy="195943"/>
          </a:xfrm>
        </p:spPr>
        <p:txBody>
          <a:bodyPr/>
          <a:lstStyle/>
          <a:p>
            <a:r>
              <a:rPr lang="en-US"/>
              <a:t>SAEINDIA_TIFAN24_Qualifying_Round_26Sept2023</a:t>
            </a:r>
            <a:endParaRPr lang="en-US" dirty="0"/>
          </a:p>
        </p:txBody>
      </p:sp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7479CF5F-21FC-6AC0-DCF2-9E0464C6C7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101723"/>
              </p:ext>
            </p:extLst>
          </p:nvPr>
        </p:nvGraphicFramePr>
        <p:xfrm>
          <a:off x="578066" y="1148274"/>
          <a:ext cx="10403612" cy="28473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00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2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093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980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</a:rPr>
                        <a:t>Description</a:t>
                      </a: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</a:rPr>
                        <a:t>Failure mode</a:t>
                      </a: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</a:rPr>
                        <a:t>Preventive</a:t>
                      </a:r>
                      <a:r>
                        <a:rPr lang="en-US" sz="1400" b="0" baseline="0" dirty="0">
                          <a:latin typeface="+mn-lt"/>
                        </a:rPr>
                        <a:t> action planned/taken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</a:rPr>
                        <a:t>Test /validation Plan, if</a:t>
                      </a:r>
                      <a:r>
                        <a:rPr lang="en-US" sz="1400" b="0" baseline="0" dirty="0">
                          <a:latin typeface="+mn-lt"/>
                        </a:rPr>
                        <a:t> any</a:t>
                      </a:r>
                      <a:endParaRPr lang="en-US" sz="1400" b="0" dirty="0">
                        <a:latin typeface="+mn-lt"/>
                      </a:endParaRPr>
                    </a:p>
                  </a:txBody>
                  <a:tcPr marL="87647" marR="876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71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IN" sz="1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Weld Strength Test​</a:t>
                      </a:r>
                      <a:endParaRPr lang="en-IN" b="0" i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Weld should not Crack or Break​</a:t>
                      </a:r>
                      <a:endParaRPr lang="en-US" b="0" i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Bending Strength Test &amp; Tensile Strength on UTM​</a:t>
                      </a:r>
                      <a:endParaRPr lang="en-US" b="0" i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IN" sz="1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Validation Head​</a:t>
                      </a:r>
                      <a:endParaRPr lang="en-IN" b="0" i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71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+mn-lt"/>
                      </a:endParaRPr>
                    </a:p>
                  </a:txBody>
                  <a:tcPr marL="87647" marR="876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71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+mn-lt"/>
                      </a:endParaRPr>
                    </a:p>
                  </a:txBody>
                  <a:tcPr marL="87647" marR="876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71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+mn-lt"/>
                      </a:endParaRPr>
                    </a:p>
                  </a:txBody>
                  <a:tcPr marL="87647" marR="876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71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+mn-lt"/>
                      </a:endParaRPr>
                    </a:p>
                  </a:txBody>
                  <a:tcPr marL="87647" marR="876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71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+mn-lt"/>
                      </a:endParaRPr>
                    </a:p>
                  </a:txBody>
                  <a:tcPr marL="87647" marR="876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DDEA746-1CA9-FBEB-4520-02BB5D0F38C2}"/>
              </a:ext>
            </a:extLst>
          </p:cNvPr>
          <p:cNvSpPr txBox="1"/>
          <p:nvPr/>
        </p:nvSpPr>
        <p:spPr>
          <a:xfrm>
            <a:off x="324438" y="5709726"/>
            <a:ext cx="7428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i="1" dirty="0"/>
              <a:t>*Highlighted red text is given for a reference and should not be a part of final presentation*</a:t>
            </a:r>
          </a:p>
        </p:txBody>
      </p:sp>
      <p:sp>
        <p:nvSpPr>
          <p:cNvPr id="8" name="TextBox 7">
            <a:hlinkClick r:id="rId2"/>
            <a:extLst>
              <a:ext uri="{FF2B5EF4-FFF2-40B4-BE49-F238E27FC236}">
                <a16:creationId xmlns:a16="http://schemas.microsoft.com/office/drawing/2014/main" id="{11455239-9D58-22C0-37DE-FF72563EBD42}"/>
              </a:ext>
            </a:extLst>
          </p:cNvPr>
          <p:cNvSpPr txBox="1"/>
          <p:nvPr/>
        </p:nvSpPr>
        <p:spPr>
          <a:xfrm>
            <a:off x="7936673" y="5648556"/>
            <a:ext cx="336371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>
                <a:hlinkClick r:id="rId2"/>
              </a:rPr>
              <a:t>DFMEA / DVP reference literature</a:t>
            </a:r>
          </a:p>
        </p:txBody>
      </p:sp>
    </p:spTree>
    <p:extLst>
      <p:ext uri="{BB962C8B-B14F-4D97-AF65-F5344CB8AC3E}">
        <p14:creationId xmlns:p14="http://schemas.microsoft.com/office/powerpoint/2010/main" val="504418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Team Composition / Roles &amp; Responsibilities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2D6B4705-E46B-8D78-58B4-DBE421CB360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418077"/>
            <a:ext cx="4114800" cy="195943"/>
          </a:xfrm>
        </p:spPr>
        <p:txBody>
          <a:bodyPr/>
          <a:lstStyle/>
          <a:p>
            <a:r>
              <a:rPr lang="en-US"/>
              <a:t>SAEINDIA_TIFAN24_Qualifying_Round_26Sept2023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0DBFD05-2C48-8C98-2F90-2E8517807BA4}"/>
              </a:ext>
            </a:extLst>
          </p:cNvPr>
          <p:cNvGrpSpPr/>
          <p:nvPr/>
        </p:nvGrpSpPr>
        <p:grpSpPr>
          <a:xfrm>
            <a:off x="1289807" y="1327727"/>
            <a:ext cx="8837070" cy="2378849"/>
            <a:chOff x="153465" y="1931408"/>
            <a:chExt cx="8837070" cy="2378849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B4EE081-F78F-7316-8B18-AC127AB2DA9F}"/>
                </a:ext>
              </a:extLst>
            </p:cNvPr>
            <p:cNvCxnSpPr/>
            <p:nvPr/>
          </p:nvCxnSpPr>
          <p:spPr>
            <a:xfrm flipH="1">
              <a:off x="4571989" y="1995227"/>
              <a:ext cx="795" cy="716735"/>
            </a:xfrm>
            <a:prstGeom prst="line">
              <a:avLst/>
            </a:prstGeom>
            <a:ln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AFE6BA4-7E18-F705-4626-47DC3BB97BA1}"/>
                </a:ext>
              </a:extLst>
            </p:cNvPr>
            <p:cNvGrpSpPr/>
            <p:nvPr/>
          </p:nvGrpSpPr>
          <p:grpSpPr>
            <a:xfrm>
              <a:off x="153465" y="1931408"/>
              <a:ext cx="8837070" cy="2378849"/>
              <a:chOff x="153465" y="1931408"/>
              <a:chExt cx="8837070" cy="2378849"/>
            </a:xfrm>
          </p:grpSpPr>
          <p:sp>
            <p:nvSpPr>
              <p:cNvPr id="11" name="Freeform 9">
                <a:extLst>
                  <a:ext uri="{FF2B5EF4-FFF2-40B4-BE49-F238E27FC236}">
                    <a16:creationId xmlns:a16="http://schemas.microsoft.com/office/drawing/2014/main" id="{C9E839AE-4577-FD92-68F1-4C0BD59927EB}"/>
                  </a:ext>
                </a:extLst>
              </p:cNvPr>
              <p:cNvSpPr/>
              <p:nvPr/>
            </p:nvSpPr>
            <p:spPr>
              <a:xfrm>
                <a:off x="4572000" y="3319541"/>
                <a:ext cx="3713835" cy="447516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223758"/>
                    </a:lnTo>
                    <a:lnTo>
                      <a:pt x="3713835" y="223758"/>
                    </a:lnTo>
                    <a:lnTo>
                      <a:pt x="3713835" y="447516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rgbClr r="0" g="0" b="0"/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0">
                <a:extLst>
                  <a:ext uri="{FF2B5EF4-FFF2-40B4-BE49-F238E27FC236}">
                    <a16:creationId xmlns:a16="http://schemas.microsoft.com/office/drawing/2014/main" id="{8143B01F-8FED-BA79-3CC4-A8E9846DFA48}"/>
                  </a:ext>
                </a:extLst>
              </p:cNvPr>
              <p:cNvSpPr/>
              <p:nvPr/>
            </p:nvSpPr>
            <p:spPr>
              <a:xfrm>
                <a:off x="4572000" y="3319541"/>
                <a:ext cx="1856917" cy="447516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223758"/>
                    </a:lnTo>
                    <a:lnTo>
                      <a:pt x="1856917" y="223758"/>
                    </a:lnTo>
                    <a:lnTo>
                      <a:pt x="1856917" y="447516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rgbClr r="0" g="0" b="0"/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1">
                <a:extLst>
                  <a:ext uri="{FF2B5EF4-FFF2-40B4-BE49-F238E27FC236}">
                    <a16:creationId xmlns:a16="http://schemas.microsoft.com/office/drawing/2014/main" id="{62E64F65-6856-5843-A051-4B33BE7F383A}"/>
                  </a:ext>
                </a:extLst>
              </p:cNvPr>
              <p:cNvSpPr/>
              <p:nvPr/>
            </p:nvSpPr>
            <p:spPr>
              <a:xfrm>
                <a:off x="4526280" y="3319541"/>
                <a:ext cx="91440" cy="447516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45720" y="0"/>
                    </a:moveTo>
                    <a:lnTo>
                      <a:pt x="45720" y="447516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2">
                <a:extLst>
                  <a:ext uri="{FF2B5EF4-FFF2-40B4-BE49-F238E27FC236}">
                    <a16:creationId xmlns:a16="http://schemas.microsoft.com/office/drawing/2014/main" id="{7C96B147-F5A2-F1EA-B005-9291FD4F2FE9}"/>
                  </a:ext>
                </a:extLst>
              </p:cNvPr>
              <p:cNvSpPr/>
              <p:nvPr/>
            </p:nvSpPr>
            <p:spPr>
              <a:xfrm>
                <a:off x="2715083" y="3319541"/>
                <a:ext cx="1856917" cy="447516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1856917" y="0"/>
                    </a:moveTo>
                    <a:lnTo>
                      <a:pt x="1856917" y="223758"/>
                    </a:lnTo>
                    <a:lnTo>
                      <a:pt x="0" y="223758"/>
                    </a:lnTo>
                    <a:lnTo>
                      <a:pt x="0" y="447516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3">
                <a:extLst>
                  <a:ext uri="{FF2B5EF4-FFF2-40B4-BE49-F238E27FC236}">
                    <a16:creationId xmlns:a16="http://schemas.microsoft.com/office/drawing/2014/main" id="{2CC59811-E00C-0D95-2505-7FDB698343D0}"/>
                  </a:ext>
                </a:extLst>
              </p:cNvPr>
              <p:cNvSpPr/>
              <p:nvPr/>
            </p:nvSpPr>
            <p:spPr>
              <a:xfrm>
                <a:off x="858165" y="3319541"/>
                <a:ext cx="3713835" cy="447516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3713835" y="0"/>
                    </a:moveTo>
                    <a:lnTo>
                      <a:pt x="3713835" y="223758"/>
                    </a:lnTo>
                    <a:lnTo>
                      <a:pt x="0" y="223758"/>
                    </a:lnTo>
                    <a:lnTo>
                      <a:pt x="0" y="447516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rgbClr r="0" g="0" b="0"/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4">
                <a:extLst>
                  <a:ext uri="{FF2B5EF4-FFF2-40B4-BE49-F238E27FC236}">
                    <a16:creationId xmlns:a16="http://schemas.microsoft.com/office/drawing/2014/main" id="{27219CD9-19E1-E071-2601-AADCDB26D764}"/>
                  </a:ext>
                </a:extLst>
              </p:cNvPr>
              <p:cNvSpPr/>
              <p:nvPr/>
            </p:nvSpPr>
            <p:spPr>
              <a:xfrm>
                <a:off x="3861738" y="1931408"/>
                <a:ext cx="1420503" cy="505352"/>
              </a:xfrm>
              <a:custGeom>
                <a:avLst/>
                <a:gdLst>
                  <a:gd name="connsiteX0" fmla="*/ 0 w 1420503"/>
                  <a:gd name="connsiteY0" fmla="*/ 0 h 505352"/>
                  <a:gd name="connsiteX1" fmla="*/ 1420503 w 1420503"/>
                  <a:gd name="connsiteY1" fmla="*/ 0 h 505352"/>
                  <a:gd name="connsiteX2" fmla="*/ 1420503 w 1420503"/>
                  <a:gd name="connsiteY2" fmla="*/ 505352 h 505352"/>
                  <a:gd name="connsiteX3" fmla="*/ 0 w 1420503"/>
                  <a:gd name="connsiteY3" fmla="*/ 505352 h 505352"/>
                  <a:gd name="connsiteX4" fmla="*/ 0 w 1420503"/>
                  <a:gd name="connsiteY4" fmla="*/ 0 h 505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0503" h="505352">
                    <a:moveTo>
                      <a:pt x="0" y="0"/>
                    </a:moveTo>
                    <a:lnTo>
                      <a:pt x="1420503" y="0"/>
                    </a:lnTo>
                    <a:lnTo>
                      <a:pt x="1420503" y="505352"/>
                    </a:lnTo>
                    <a:lnTo>
                      <a:pt x="0" y="50535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 dirty="0">
                    <a:solidFill>
                      <a:schemeClr val="tx1"/>
                    </a:solidFill>
                  </a:rPr>
                  <a:t>Faculty Advisor</a:t>
                </a:r>
              </a:p>
            </p:txBody>
          </p:sp>
          <p:sp>
            <p:nvSpPr>
              <p:cNvPr id="17" name="Freeform 15">
                <a:extLst>
                  <a:ext uri="{FF2B5EF4-FFF2-40B4-BE49-F238E27FC236}">
                    <a16:creationId xmlns:a16="http://schemas.microsoft.com/office/drawing/2014/main" id="{DA640024-7058-25D7-FD6A-93E335903CD1}"/>
                  </a:ext>
                </a:extLst>
              </p:cNvPr>
              <p:cNvSpPr/>
              <p:nvPr/>
            </p:nvSpPr>
            <p:spPr>
              <a:xfrm>
                <a:off x="3867300" y="2776340"/>
                <a:ext cx="1409400" cy="543200"/>
              </a:xfrm>
              <a:custGeom>
                <a:avLst/>
                <a:gdLst>
                  <a:gd name="connsiteX0" fmla="*/ 0 w 1409400"/>
                  <a:gd name="connsiteY0" fmla="*/ 0 h 543200"/>
                  <a:gd name="connsiteX1" fmla="*/ 1409400 w 1409400"/>
                  <a:gd name="connsiteY1" fmla="*/ 0 h 543200"/>
                  <a:gd name="connsiteX2" fmla="*/ 1409400 w 1409400"/>
                  <a:gd name="connsiteY2" fmla="*/ 543200 h 543200"/>
                  <a:gd name="connsiteX3" fmla="*/ 0 w 1409400"/>
                  <a:gd name="connsiteY3" fmla="*/ 543200 h 543200"/>
                  <a:gd name="connsiteX4" fmla="*/ 0 w 1409400"/>
                  <a:gd name="connsiteY4" fmla="*/ 0 h 54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400" h="543200">
                    <a:moveTo>
                      <a:pt x="0" y="0"/>
                    </a:moveTo>
                    <a:lnTo>
                      <a:pt x="1409400" y="0"/>
                    </a:lnTo>
                    <a:lnTo>
                      <a:pt x="1409400" y="543200"/>
                    </a:lnTo>
                    <a:lnTo>
                      <a:pt x="0" y="54320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 dirty="0">
                    <a:solidFill>
                      <a:schemeClr val="tx1"/>
                    </a:solidFill>
                  </a:rPr>
                  <a:t>Team Caption</a:t>
                </a:r>
              </a:p>
            </p:txBody>
          </p:sp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B083AE6C-949D-7614-F76D-B4232A448BA9}"/>
                  </a:ext>
                </a:extLst>
              </p:cNvPr>
              <p:cNvSpPr/>
              <p:nvPr/>
            </p:nvSpPr>
            <p:spPr>
              <a:xfrm>
                <a:off x="153465" y="3767057"/>
                <a:ext cx="1409400" cy="543200"/>
              </a:xfrm>
              <a:custGeom>
                <a:avLst/>
                <a:gdLst>
                  <a:gd name="connsiteX0" fmla="*/ 0 w 1409400"/>
                  <a:gd name="connsiteY0" fmla="*/ 0 h 543200"/>
                  <a:gd name="connsiteX1" fmla="*/ 1409400 w 1409400"/>
                  <a:gd name="connsiteY1" fmla="*/ 0 h 543200"/>
                  <a:gd name="connsiteX2" fmla="*/ 1409400 w 1409400"/>
                  <a:gd name="connsiteY2" fmla="*/ 543200 h 543200"/>
                  <a:gd name="connsiteX3" fmla="*/ 0 w 1409400"/>
                  <a:gd name="connsiteY3" fmla="*/ 543200 h 543200"/>
                  <a:gd name="connsiteX4" fmla="*/ 0 w 1409400"/>
                  <a:gd name="connsiteY4" fmla="*/ 0 h 54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400" h="543200">
                    <a:moveTo>
                      <a:pt x="0" y="0"/>
                    </a:moveTo>
                    <a:lnTo>
                      <a:pt x="1409400" y="0"/>
                    </a:lnTo>
                    <a:lnTo>
                      <a:pt x="1409400" y="543200"/>
                    </a:lnTo>
                    <a:lnTo>
                      <a:pt x="0" y="54320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 dirty="0">
                    <a:solidFill>
                      <a:schemeClr val="tx1"/>
                    </a:solidFill>
                  </a:rPr>
                  <a:t>Design team</a:t>
                </a:r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431D42FE-DA6D-1CE6-5AA7-2FCDDD3ECFC4}"/>
                  </a:ext>
                </a:extLst>
              </p:cNvPr>
              <p:cNvSpPr/>
              <p:nvPr/>
            </p:nvSpPr>
            <p:spPr>
              <a:xfrm>
                <a:off x="2010383" y="3767057"/>
                <a:ext cx="1409400" cy="543200"/>
              </a:xfrm>
              <a:custGeom>
                <a:avLst/>
                <a:gdLst>
                  <a:gd name="connsiteX0" fmla="*/ 0 w 1409400"/>
                  <a:gd name="connsiteY0" fmla="*/ 0 h 543200"/>
                  <a:gd name="connsiteX1" fmla="*/ 1409400 w 1409400"/>
                  <a:gd name="connsiteY1" fmla="*/ 0 h 543200"/>
                  <a:gd name="connsiteX2" fmla="*/ 1409400 w 1409400"/>
                  <a:gd name="connsiteY2" fmla="*/ 543200 h 543200"/>
                  <a:gd name="connsiteX3" fmla="*/ 0 w 1409400"/>
                  <a:gd name="connsiteY3" fmla="*/ 543200 h 543200"/>
                  <a:gd name="connsiteX4" fmla="*/ 0 w 1409400"/>
                  <a:gd name="connsiteY4" fmla="*/ 0 h 54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400" h="543200">
                    <a:moveTo>
                      <a:pt x="0" y="0"/>
                    </a:moveTo>
                    <a:lnTo>
                      <a:pt x="1409400" y="0"/>
                    </a:lnTo>
                    <a:lnTo>
                      <a:pt x="1409400" y="543200"/>
                    </a:lnTo>
                    <a:lnTo>
                      <a:pt x="0" y="54320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 dirty="0">
                    <a:solidFill>
                      <a:schemeClr val="tx1"/>
                    </a:solidFill>
                  </a:rPr>
                  <a:t>Analysis team</a:t>
                </a:r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1175363C-449B-67B6-FFF8-0A1EA4514CB8}"/>
                  </a:ext>
                </a:extLst>
              </p:cNvPr>
              <p:cNvSpPr/>
              <p:nvPr/>
            </p:nvSpPr>
            <p:spPr>
              <a:xfrm>
                <a:off x="3867300" y="3767057"/>
                <a:ext cx="1409400" cy="543200"/>
              </a:xfrm>
              <a:custGeom>
                <a:avLst/>
                <a:gdLst>
                  <a:gd name="connsiteX0" fmla="*/ 0 w 1409400"/>
                  <a:gd name="connsiteY0" fmla="*/ 0 h 543200"/>
                  <a:gd name="connsiteX1" fmla="*/ 1409400 w 1409400"/>
                  <a:gd name="connsiteY1" fmla="*/ 0 h 543200"/>
                  <a:gd name="connsiteX2" fmla="*/ 1409400 w 1409400"/>
                  <a:gd name="connsiteY2" fmla="*/ 543200 h 543200"/>
                  <a:gd name="connsiteX3" fmla="*/ 0 w 1409400"/>
                  <a:gd name="connsiteY3" fmla="*/ 543200 h 543200"/>
                  <a:gd name="connsiteX4" fmla="*/ 0 w 1409400"/>
                  <a:gd name="connsiteY4" fmla="*/ 0 h 54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400" h="543200">
                    <a:moveTo>
                      <a:pt x="0" y="0"/>
                    </a:moveTo>
                    <a:lnTo>
                      <a:pt x="1409400" y="0"/>
                    </a:lnTo>
                    <a:lnTo>
                      <a:pt x="1409400" y="543200"/>
                    </a:lnTo>
                    <a:lnTo>
                      <a:pt x="0" y="54320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 dirty="0">
                    <a:solidFill>
                      <a:schemeClr val="tx1"/>
                    </a:solidFill>
                  </a:rPr>
                  <a:t>Manufacturing team</a:t>
                </a:r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16E48820-72BD-B6CF-A4D2-640604CE9727}"/>
                  </a:ext>
                </a:extLst>
              </p:cNvPr>
              <p:cNvSpPr/>
              <p:nvPr/>
            </p:nvSpPr>
            <p:spPr>
              <a:xfrm>
                <a:off x="5724218" y="3767057"/>
                <a:ext cx="1409400" cy="543200"/>
              </a:xfrm>
              <a:custGeom>
                <a:avLst/>
                <a:gdLst>
                  <a:gd name="connsiteX0" fmla="*/ 0 w 1409400"/>
                  <a:gd name="connsiteY0" fmla="*/ 0 h 543200"/>
                  <a:gd name="connsiteX1" fmla="*/ 1409400 w 1409400"/>
                  <a:gd name="connsiteY1" fmla="*/ 0 h 543200"/>
                  <a:gd name="connsiteX2" fmla="*/ 1409400 w 1409400"/>
                  <a:gd name="connsiteY2" fmla="*/ 543200 h 543200"/>
                  <a:gd name="connsiteX3" fmla="*/ 0 w 1409400"/>
                  <a:gd name="connsiteY3" fmla="*/ 543200 h 543200"/>
                  <a:gd name="connsiteX4" fmla="*/ 0 w 1409400"/>
                  <a:gd name="connsiteY4" fmla="*/ 0 h 54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400" h="543200">
                    <a:moveTo>
                      <a:pt x="0" y="0"/>
                    </a:moveTo>
                    <a:lnTo>
                      <a:pt x="1409400" y="0"/>
                    </a:lnTo>
                    <a:lnTo>
                      <a:pt x="1409400" y="543200"/>
                    </a:lnTo>
                    <a:lnTo>
                      <a:pt x="0" y="54320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 dirty="0">
                    <a:solidFill>
                      <a:schemeClr val="tx1"/>
                    </a:solidFill>
                  </a:rPr>
                  <a:t>Marketing Team</a:t>
                </a:r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257744D3-2E6F-312F-FABF-1A7652248C66}"/>
                  </a:ext>
                </a:extLst>
              </p:cNvPr>
              <p:cNvSpPr/>
              <p:nvPr/>
            </p:nvSpPr>
            <p:spPr>
              <a:xfrm>
                <a:off x="7581135" y="3767057"/>
                <a:ext cx="1409400" cy="543200"/>
              </a:xfrm>
              <a:custGeom>
                <a:avLst/>
                <a:gdLst>
                  <a:gd name="connsiteX0" fmla="*/ 0 w 1409400"/>
                  <a:gd name="connsiteY0" fmla="*/ 0 h 543200"/>
                  <a:gd name="connsiteX1" fmla="*/ 1409400 w 1409400"/>
                  <a:gd name="connsiteY1" fmla="*/ 0 h 543200"/>
                  <a:gd name="connsiteX2" fmla="*/ 1409400 w 1409400"/>
                  <a:gd name="connsiteY2" fmla="*/ 543200 h 543200"/>
                  <a:gd name="connsiteX3" fmla="*/ 0 w 1409400"/>
                  <a:gd name="connsiteY3" fmla="*/ 543200 h 543200"/>
                  <a:gd name="connsiteX4" fmla="*/ 0 w 1409400"/>
                  <a:gd name="connsiteY4" fmla="*/ 0 h 54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400" h="543200">
                    <a:moveTo>
                      <a:pt x="0" y="0"/>
                    </a:moveTo>
                    <a:lnTo>
                      <a:pt x="1409400" y="0"/>
                    </a:lnTo>
                    <a:lnTo>
                      <a:pt x="1409400" y="543200"/>
                    </a:lnTo>
                    <a:lnTo>
                      <a:pt x="0" y="54320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 dirty="0">
                    <a:solidFill>
                      <a:schemeClr val="tx1"/>
                    </a:solidFill>
                  </a:rPr>
                  <a:t>Finance &amp; Procurement</a:t>
                </a:r>
              </a:p>
            </p:txBody>
          </p:sp>
        </p:grp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E3E59FB-4B28-77D9-6498-9134DF0484FC}"/>
              </a:ext>
            </a:extLst>
          </p:cNvPr>
          <p:cNvSpPr txBox="1"/>
          <p:nvPr/>
        </p:nvSpPr>
        <p:spPr>
          <a:xfrm>
            <a:off x="245097" y="5537931"/>
            <a:ext cx="11588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i="1" dirty="0"/>
              <a:t>*Students are free to modify the above flowchart on the system design</a:t>
            </a:r>
          </a:p>
        </p:txBody>
      </p:sp>
    </p:spTree>
    <p:extLst>
      <p:ext uri="{BB962C8B-B14F-4D97-AF65-F5344CB8AC3E}">
        <p14:creationId xmlns:p14="http://schemas.microsoft.com/office/powerpoint/2010/main" val="3434841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College Workshop Facilities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2D6B4705-E46B-8D78-58B4-DBE421CB360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418077"/>
            <a:ext cx="4114800" cy="195943"/>
          </a:xfrm>
        </p:spPr>
        <p:txBody>
          <a:bodyPr/>
          <a:lstStyle/>
          <a:p>
            <a:r>
              <a:rPr lang="en-US"/>
              <a:t>SAEINDIA_TIFAN24_Qualifying_Round_26Sept2023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AB02BA-B2D3-12F9-7284-E67D0673ECE1}"/>
              </a:ext>
            </a:extLst>
          </p:cNvPr>
          <p:cNvSpPr txBox="1"/>
          <p:nvPr/>
        </p:nvSpPr>
        <p:spPr>
          <a:xfrm>
            <a:off x="266330" y="1003177"/>
            <a:ext cx="7679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/>
              <a:t>In-house workshop facilities available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/>
              <a:t>Test field availability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348930C-F73B-D14D-C460-5B764975F1DB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D343040-46C2-F047-8C53-4E1AC70BF10D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618DAB0-42D9-4D3A-94E7-1D3A82A28BF2}"/>
                </a:ext>
              </a:extLst>
            </p:cNvPr>
            <p:cNvSpPr txBox="1"/>
            <p:nvPr/>
          </p:nvSpPr>
          <p:spPr>
            <a:xfrm>
              <a:off x="6288957" y="3127592"/>
              <a:ext cx="2128680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Images / Table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92C799-5AAD-74E5-0E98-49BF6C972E91}"/>
              </a:ext>
            </a:extLst>
          </p:cNvPr>
          <p:cNvGrpSpPr/>
          <p:nvPr/>
        </p:nvGrpSpPr>
        <p:grpSpPr>
          <a:xfrm>
            <a:off x="8203406" y="3530029"/>
            <a:ext cx="2286000" cy="2438400"/>
            <a:chOff x="5943600" y="1447800"/>
            <a:chExt cx="2819400" cy="37338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F7BD50D-9098-860F-013F-3EA081EBAA45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35B0F6F-5400-ACA7-3190-D5AC996E4CD7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Images / Table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4242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Customizable Slide for Team (Optional)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2D6B4705-E46B-8D78-58B4-DBE421CB360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418077"/>
            <a:ext cx="4114800" cy="195943"/>
          </a:xfrm>
        </p:spPr>
        <p:txBody>
          <a:bodyPr/>
          <a:lstStyle/>
          <a:p>
            <a:r>
              <a:rPr lang="en-US"/>
              <a:t>SAEINDIA_TIFAN24_Qualifying_Round_26Sept2023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AB02BA-B2D3-12F9-7284-E67D0673ECE1}"/>
              </a:ext>
            </a:extLst>
          </p:cNvPr>
          <p:cNvSpPr txBox="1"/>
          <p:nvPr/>
        </p:nvSpPr>
        <p:spPr>
          <a:xfrm>
            <a:off x="266330" y="1003177"/>
            <a:ext cx="7679185" cy="159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Team can present any new/unique design feature here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Innovation*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Any electronic features used*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348930C-F73B-D14D-C460-5B764975F1DB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D343040-46C2-F047-8C53-4E1AC70BF10D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618DAB0-42D9-4D3A-94E7-1D3A82A28BF2}"/>
                </a:ext>
              </a:extLst>
            </p:cNvPr>
            <p:cNvSpPr txBox="1"/>
            <p:nvPr/>
          </p:nvSpPr>
          <p:spPr>
            <a:xfrm>
              <a:off x="6288957" y="3127592"/>
              <a:ext cx="2128680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Images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92C799-5AAD-74E5-0E98-49BF6C972E91}"/>
              </a:ext>
            </a:extLst>
          </p:cNvPr>
          <p:cNvGrpSpPr/>
          <p:nvPr/>
        </p:nvGrpSpPr>
        <p:grpSpPr>
          <a:xfrm>
            <a:off x="8203406" y="3530029"/>
            <a:ext cx="2286000" cy="2438400"/>
            <a:chOff x="5943600" y="1447800"/>
            <a:chExt cx="2819400" cy="37338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F7BD50D-9098-860F-013F-3EA081EBAA45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35B0F6F-5400-ACA7-3190-D5AC996E4CD7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Images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2330795-B0DB-C33D-B296-9BE87D8B9DC6}"/>
              </a:ext>
            </a:extLst>
          </p:cNvPr>
          <p:cNvSpPr txBox="1"/>
          <p:nvPr/>
        </p:nvSpPr>
        <p:spPr>
          <a:xfrm>
            <a:off x="603681" y="5657510"/>
            <a:ext cx="7439487" cy="3109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defTabSz="73152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1400" dirty="0"/>
              <a:t>* </a:t>
            </a:r>
            <a:r>
              <a:rPr lang="en-US" sz="1400" dirty="0">
                <a:solidFill>
                  <a:srgbClr val="FF0000"/>
                </a:solidFill>
              </a:rPr>
              <a:t>Feature shown up here must be implemented on the main TIFAN prototype machine.</a:t>
            </a:r>
          </a:p>
        </p:txBody>
      </p:sp>
    </p:spTree>
    <p:extLst>
      <p:ext uri="{BB962C8B-B14F-4D97-AF65-F5344CB8AC3E}">
        <p14:creationId xmlns:p14="http://schemas.microsoft.com/office/powerpoint/2010/main" val="3300928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Customizable Slide for Team (Optional)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2D6B4705-E46B-8D78-58B4-DBE421CB360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418077"/>
            <a:ext cx="4114800" cy="195943"/>
          </a:xfrm>
        </p:spPr>
        <p:txBody>
          <a:bodyPr/>
          <a:lstStyle/>
          <a:p>
            <a:r>
              <a:rPr lang="en-US"/>
              <a:t>SAEINDIA_TIFAN24_Qualifying_Round_26Sept2023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AB02BA-B2D3-12F9-7284-E67D0673ECE1}"/>
              </a:ext>
            </a:extLst>
          </p:cNvPr>
          <p:cNvSpPr txBox="1"/>
          <p:nvPr/>
        </p:nvSpPr>
        <p:spPr>
          <a:xfrm>
            <a:off x="266330" y="1003177"/>
            <a:ext cx="7679185" cy="159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Team can present any new/unique design feature here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Innovation*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Any electronic features used*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348930C-F73B-D14D-C460-5B764975F1DB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D343040-46C2-F047-8C53-4E1AC70BF10D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618DAB0-42D9-4D3A-94E7-1D3A82A28BF2}"/>
                </a:ext>
              </a:extLst>
            </p:cNvPr>
            <p:cNvSpPr txBox="1"/>
            <p:nvPr/>
          </p:nvSpPr>
          <p:spPr>
            <a:xfrm>
              <a:off x="6288957" y="3127592"/>
              <a:ext cx="2128680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Images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92C799-5AAD-74E5-0E98-49BF6C972E91}"/>
              </a:ext>
            </a:extLst>
          </p:cNvPr>
          <p:cNvGrpSpPr/>
          <p:nvPr/>
        </p:nvGrpSpPr>
        <p:grpSpPr>
          <a:xfrm>
            <a:off x="8203406" y="3530029"/>
            <a:ext cx="2286000" cy="2438400"/>
            <a:chOff x="5943600" y="1447800"/>
            <a:chExt cx="2819400" cy="37338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F7BD50D-9098-860F-013F-3EA081EBAA45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35B0F6F-5400-ACA7-3190-D5AC996E4CD7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Images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2330795-B0DB-C33D-B296-9BE87D8B9DC6}"/>
              </a:ext>
            </a:extLst>
          </p:cNvPr>
          <p:cNvSpPr txBox="1"/>
          <p:nvPr/>
        </p:nvSpPr>
        <p:spPr>
          <a:xfrm>
            <a:off x="603681" y="5657510"/>
            <a:ext cx="7439487" cy="3109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defTabSz="73152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1400" dirty="0"/>
              <a:t>* </a:t>
            </a:r>
            <a:r>
              <a:rPr lang="en-US" sz="1400" dirty="0">
                <a:solidFill>
                  <a:srgbClr val="FF0000"/>
                </a:solidFill>
              </a:rPr>
              <a:t>Feature shown up here must be implemented on the main TIFAN prototype machine.</a:t>
            </a:r>
          </a:p>
        </p:txBody>
      </p:sp>
    </p:spTree>
    <p:extLst>
      <p:ext uri="{BB962C8B-B14F-4D97-AF65-F5344CB8AC3E}">
        <p14:creationId xmlns:p14="http://schemas.microsoft.com/office/powerpoint/2010/main" val="3389039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Customizable Slide for Team (Optional)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2D6B4705-E46B-8D78-58B4-DBE421CB360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418077"/>
            <a:ext cx="4114800" cy="195943"/>
          </a:xfrm>
        </p:spPr>
        <p:txBody>
          <a:bodyPr/>
          <a:lstStyle/>
          <a:p>
            <a:r>
              <a:rPr lang="en-US"/>
              <a:t>SAEINDIA_TIFAN24_Qualifying_Round_26Sept2023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AB02BA-B2D3-12F9-7284-E67D0673ECE1}"/>
              </a:ext>
            </a:extLst>
          </p:cNvPr>
          <p:cNvSpPr txBox="1"/>
          <p:nvPr/>
        </p:nvSpPr>
        <p:spPr>
          <a:xfrm>
            <a:off x="266330" y="1003177"/>
            <a:ext cx="7679185" cy="159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Team can present any new/unique design feature here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Innovation*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Any electronic features used*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348930C-F73B-D14D-C460-5B764975F1DB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D343040-46C2-F047-8C53-4E1AC70BF10D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618DAB0-42D9-4D3A-94E7-1D3A82A28BF2}"/>
                </a:ext>
              </a:extLst>
            </p:cNvPr>
            <p:cNvSpPr txBox="1"/>
            <p:nvPr/>
          </p:nvSpPr>
          <p:spPr>
            <a:xfrm>
              <a:off x="6288957" y="3127592"/>
              <a:ext cx="2128680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Images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92C799-5AAD-74E5-0E98-49BF6C972E91}"/>
              </a:ext>
            </a:extLst>
          </p:cNvPr>
          <p:cNvGrpSpPr/>
          <p:nvPr/>
        </p:nvGrpSpPr>
        <p:grpSpPr>
          <a:xfrm>
            <a:off x="8203406" y="3530029"/>
            <a:ext cx="2286000" cy="2438400"/>
            <a:chOff x="5943600" y="1447800"/>
            <a:chExt cx="2819400" cy="37338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F7BD50D-9098-860F-013F-3EA081EBAA45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35B0F6F-5400-ACA7-3190-D5AC996E4CD7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Images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2330795-B0DB-C33D-B296-9BE87D8B9DC6}"/>
              </a:ext>
            </a:extLst>
          </p:cNvPr>
          <p:cNvSpPr txBox="1"/>
          <p:nvPr/>
        </p:nvSpPr>
        <p:spPr>
          <a:xfrm>
            <a:off x="603681" y="5657510"/>
            <a:ext cx="7439487" cy="3109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defTabSz="73152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1400" dirty="0"/>
              <a:t>* </a:t>
            </a:r>
            <a:r>
              <a:rPr lang="en-US" sz="1400" dirty="0">
                <a:solidFill>
                  <a:srgbClr val="FF0000"/>
                </a:solidFill>
              </a:rPr>
              <a:t>Feature shown up here must be implemented on the main TIFAN prototype machine.</a:t>
            </a:r>
          </a:p>
        </p:txBody>
      </p:sp>
    </p:spTree>
    <p:extLst>
      <p:ext uri="{BB962C8B-B14F-4D97-AF65-F5344CB8AC3E}">
        <p14:creationId xmlns:p14="http://schemas.microsoft.com/office/powerpoint/2010/main" val="182829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Template Instructions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E191DFA-E184-7CE3-0579-C7C6C2024EEE}"/>
              </a:ext>
            </a:extLst>
          </p:cNvPr>
          <p:cNvSpPr txBox="1"/>
          <p:nvPr/>
        </p:nvSpPr>
        <p:spPr>
          <a:xfrm>
            <a:off x="10092752" y="4269517"/>
            <a:ext cx="1070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87CFAE-C7FD-95F1-CD6F-AD14DCB5F009}"/>
              </a:ext>
            </a:extLst>
          </p:cNvPr>
          <p:cNvSpPr txBox="1"/>
          <p:nvPr/>
        </p:nvSpPr>
        <p:spPr>
          <a:xfrm>
            <a:off x="239696" y="1003177"/>
            <a:ext cx="10120361" cy="313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3152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b="1" dirty="0"/>
              <a:t>Please refer following slides for TIFAN24 Phase 1 Design presentation</a:t>
            </a:r>
          </a:p>
          <a:p>
            <a:pPr marL="457200" indent="-457200" defTabSz="73152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b="1" dirty="0"/>
              <a:t>Please submit the presentation in format TIFAN24_TeamID_TeamName</a:t>
            </a:r>
          </a:p>
          <a:p>
            <a:pPr marL="457200" indent="-457200" defTabSz="73152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b="1" dirty="0"/>
              <a:t>Please do not change the slide sequence. All slides are mandatory for presentation</a:t>
            </a:r>
          </a:p>
          <a:p>
            <a:pPr marL="457200" indent="-457200" defTabSz="73152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b="1" dirty="0"/>
              <a:t>Presentations should not exceed maximum of 22 slides including first and last slide.</a:t>
            </a:r>
          </a:p>
          <a:p>
            <a:pPr marL="457200" indent="-457200" defTabSz="73152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b="1" dirty="0"/>
              <a:t>Please delete this “Template Instructions slide” from your final ppt submission</a:t>
            </a:r>
          </a:p>
          <a:p>
            <a:pPr marL="457200" indent="-457200" defTabSz="73152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2D6B4705-E46B-8D78-58B4-DBE421CB360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418077"/>
            <a:ext cx="4114800" cy="195943"/>
          </a:xfrm>
        </p:spPr>
        <p:txBody>
          <a:bodyPr/>
          <a:lstStyle/>
          <a:p>
            <a:r>
              <a:rPr lang="en-US"/>
              <a:t>SAEINDIA_TIFAN24_Qualifying_Round_26Sept2023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371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9" r="24265"/>
          <a:stretch/>
        </p:blipFill>
        <p:spPr>
          <a:xfrm rot="5400000">
            <a:off x="3085261" y="-3085260"/>
            <a:ext cx="6021479" cy="1219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74722" y="2579853"/>
            <a:ext cx="58425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5B9B53-71F7-0514-CFAC-D2D5C4BF770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140200" y="6417029"/>
            <a:ext cx="4114800" cy="195943"/>
          </a:xfrm>
        </p:spPr>
        <p:txBody>
          <a:bodyPr/>
          <a:lstStyle/>
          <a:p>
            <a:r>
              <a:rPr lang="en-US"/>
              <a:t>SAEINDIA_TIFAN24_Qualifying_Round_26Sept2023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15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Implement Overall Technical Specifications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E191DFA-E184-7CE3-0579-C7C6C2024EEE}"/>
              </a:ext>
            </a:extLst>
          </p:cNvPr>
          <p:cNvSpPr txBox="1"/>
          <p:nvPr/>
        </p:nvSpPr>
        <p:spPr>
          <a:xfrm>
            <a:off x="10092752" y="4269517"/>
            <a:ext cx="1070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87CFAE-C7FD-95F1-CD6F-AD14DCB5F009}"/>
              </a:ext>
            </a:extLst>
          </p:cNvPr>
          <p:cNvSpPr txBox="1"/>
          <p:nvPr/>
        </p:nvSpPr>
        <p:spPr>
          <a:xfrm>
            <a:off x="239697" y="1003177"/>
            <a:ext cx="5444666" cy="210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3152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Overall Dimension</a:t>
            </a:r>
          </a:p>
          <a:p>
            <a:pPr marL="742950" lvl="1" indent="-285750" defTabSz="73152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( Height, Width, Length in mm): 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IN" b="0" i="0" dirty="0">
                <a:solidFill>
                  <a:srgbClr val="000000"/>
                </a:solidFill>
                <a:effectLst/>
              </a:rPr>
              <a:t>Attachment kerb weight: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000000"/>
                </a:solidFill>
              </a:rPr>
              <a:t>PTO/Ground wheel powered:</a:t>
            </a:r>
            <a:endParaRPr lang="en-US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452D36-61DE-0570-1E1D-9A8C64AC58B0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1E0D45-B95D-7034-765B-149AAE7950A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DFC834-EDE8-8A77-D30B-BFC00497FFCD}"/>
                </a:ext>
              </a:extLst>
            </p:cNvPr>
            <p:cNvSpPr txBox="1"/>
            <p:nvPr/>
          </p:nvSpPr>
          <p:spPr>
            <a:xfrm>
              <a:off x="6496914" y="3127592"/>
              <a:ext cx="1712768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Isometric view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B9097A4-71C4-3C33-F844-AC342960DC5D}"/>
              </a:ext>
            </a:extLst>
          </p:cNvPr>
          <p:cNvGrpSpPr/>
          <p:nvPr/>
        </p:nvGrpSpPr>
        <p:grpSpPr>
          <a:xfrm>
            <a:off x="1366486" y="3530028"/>
            <a:ext cx="2286000" cy="2438400"/>
            <a:chOff x="5943600" y="1447800"/>
            <a:chExt cx="2819400" cy="37338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1F5F7D8-79F9-748C-C4D8-EA5C6B6F6A3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74BB74C-4677-5138-9580-501D78AF80CE}"/>
                </a:ext>
              </a:extLst>
            </p:cNvPr>
            <p:cNvSpPr txBox="1"/>
            <p:nvPr/>
          </p:nvSpPr>
          <p:spPr>
            <a:xfrm>
              <a:off x="6838318" y="3135311"/>
              <a:ext cx="1029963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Top View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E5368CF-8B8C-5956-CEC2-905EAF8C17AD}"/>
              </a:ext>
            </a:extLst>
          </p:cNvPr>
          <p:cNvGrpSpPr/>
          <p:nvPr/>
        </p:nvGrpSpPr>
        <p:grpSpPr>
          <a:xfrm>
            <a:off x="4784946" y="3530029"/>
            <a:ext cx="2286000" cy="2438400"/>
            <a:chOff x="5943600" y="1447800"/>
            <a:chExt cx="2819400" cy="37338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A1F4EF1-94B2-B829-B5FB-29E812DB0966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B6FED01-2E26-AE8D-CA2B-9DDC30CA56DA}"/>
                </a:ext>
              </a:extLst>
            </p:cNvPr>
            <p:cNvSpPr txBox="1"/>
            <p:nvPr/>
          </p:nvSpPr>
          <p:spPr>
            <a:xfrm>
              <a:off x="6756543" y="3145737"/>
              <a:ext cx="1193513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Side View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C7B4D6D-97D6-0251-21C0-1D5086D3CFC9}"/>
              </a:ext>
            </a:extLst>
          </p:cNvPr>
          <p:cNvGrpSpPr/>
          <p:nvPr/>
        </p:nvGrpSpPr>
        <p:grpSpPr>
          <a:xfrm>
            <a:off x="8203406" y="3530029"/>
            <a:ext cx="2286000" cy="2438400"/>
            <a:chOff x="5943600" y="1447800"/>
            <a:chExt cx="2819400" cy="37338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7A10D81-BE00-A86F-81FC-8445409299D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E53982F-3D8E-37C1-C0BF-256306CC00AF}"/>
                </a:ext>
              </a:extLst>
            </p:cNvPr>
            <p:cNvSpPr txBox="1"/>
            <p:nvPr/>
          </p:nvSpPr>
          <p:spPr>
            <a:xfrm>
              <a:off x="6693153" y="3145737"/>
              <a:ext cx="1320292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Front View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2D6B4705-E46B-8D78-58B4-DBE421CB360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418077"/>
            <a:ext cx="4114800" cy="195943"/>
          </a:xfrm>
        </p:spPr>
        <p:txBody>
          <a:bodyPr/>
          <a:lstStyle/>
          <a:p>
            <a:r>
              <a:rPr lang="en-US"/>
              <a:t>SAEINDIA_TIFAN24_Qualifying_Round_26Sept2023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47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9398524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Design Comparison (Only applicable to team that participated in TIFAN23) 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87CFAE-C7FD-95F1-CD6F-AD14DCB5F009}"/>
              </a:ext>
            </a:extLst>
          </p:cNvPr>
          <p:cNvSpPr txBox="1"/>
          <p:nvPr/>
        </p:nvSpPr>
        <p:spPr>
          <a:xfrm>
            <a:off x="239697" y="1003177"/>
            <a:ext cx="7679185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defTabSz="73152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dirty="0"/>
              <a:t>Provide comparison/improvement between TIFAN23 Final design Vs TIFAN24 proposed design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452D36-61DE-0570-1E1D-9A8C64AC58B0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1E0D45-B95D-7034-765B-149AAE7950A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DFC834-EDE8-8A77-D30B-BFC00497FFCD}"/>
                </a:ext>
              </a:extLst>
            </p:cNvPr>
            <p:cNvSpPr txBox="1"/>
            <p:nvPr/>
          </p:nvSpPr>
          <p:spPr>
            <a:xfrm>
              <a:off x="6496914" y="3127592"/>
              <a:ext cx="1712768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TIFAN23 Design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C7B4D6D-97D6-0251-21C0-1D5086D3CFC9}"/>
              </a:ext>
            </a:extLst>
          </p:cNvPr>
          <p:cNvGrpSpPr/>
          <p:nvPr/>
        </p:nvGrpSpPr>
        <p:grpSpPr>
          <a:xfrm>
            <a:off x="8203406" y="3530029"/>
            <a:ext cx="2286000" cy="2438400"/>
            <a:chOff x="5943600" y="1447800"/>
            <a:chExt cx="2819400" cy="37338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7A10D81-BE00-A86F-81FC-8445409299D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E53982F-3D8E-37C1-C0BF-256306CC00AF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TIFAN24 Design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2D6B4705-E46B-8D78-58B4-DBE421CB360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418077"/>
            <a:ext cx="4114800" cy="195943"/>
          </a:xfrm>
        </p:spPr>
        <p:txBody>
          <a:bodyPr/>
          <a:lstStyle/>
          <a:p>
            <a:r>
              <a:rPr lang="en-US"/>
              <a:t>SAEINDIA_TIFAN24_Qualifying_Round_26Sept2023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25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Implement Frame/Chassis Design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87CFAE-C7FD-95F1-CD6F-AD14DCB5F009}"/>
              </a:ext>
            </a:extLst>
          </p:cNvPr>
          <p:cNvSpPr txBox="1"/>
          <p:nvPr/>
        </p:nvSpPr>
        <p:spPr>
          <a:xfrm>
            <a:off x="239697" y="1003177"/>
            <a:ext cx="7679185" cy="2880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Calculations for bending strength  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FEA analysis of frame ,suggested analysis in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Longitudinal torsion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Vertical bending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Transverse bending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Maximum stress (Von-Misses/Principal) &amp; Maximum deflection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Factor of safety calculations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452D36-61DE-0570-1E1D-9A8C64AC58B0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1E0D45-B95D-7034-765B-149AAE7950A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DFC834-EDE8-8A77-D30B-BFC00497FFCD}"/>
                </a:ext>
              </a:extLst>
            </p:cNvPr>
            <p:cNvSpPr txBox="1"/>
            <p:nvPr/>
          </p:nvSpPr>
          <p:spPr>
            <a:xfrm>
              <a:off x="6288957" y="3127592"/>
              <a:ext cx="2128680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CAD / FEA Images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C7B4D6D-97D6-0251-21C0-1D5086D3CFC9}"/>
              </a:ext>
            </a:extLst>
          </p:cNvPr>
          <p:cNvGrpSpPr/>
          <p:nvPr/>
        </p:nvGrpSpPr>
        <p:grpSpPr>
          <a:xfrm>
            <a:off x="8203406" y="3530029"/>
            <a:ext cx="2286000" cy="2438400"/>
            <a:chOff x="5943600" y="1447800"/>
            <a:chExt cx="2819400" cy="37338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7A10D81-BE00-A86F-81FC-8445409299D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E53982F-3D8E-37C1-C0BF-256306CC00AF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CAD / FEA Images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2D6B4705-E46B-8D78-58B4-DBE421CB360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418077"/>
            <a:ext cx="4114800" cy="195943"/>
          </a:xfrm>
        </p:spPr>
        <p:txBody>
          <a:bodyPr/>
          <a:lstStyle/>
          <a:p>
            <a:r>
              <a:rPr lang="en-US"/>
              <a:t>SAEINDIA_TIFAN24_Qualifying_Round_26Sept2023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850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Design of Pick-up System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87CFAE-C7FD-95F1-CD6F-AD14DCB5F009}"/>
              </a:ext>
            </a:extLst>
          </p:cNvPr>
          <p:cNvSpPr txBox="1"/>
          <p:nvPr/>
        </p:nvSpPr>
        <p:spPr>
          <a:xfrm>
            <a:off x="239697" y="1003177"/>
            <a:ext cx="7679185" cy="342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Compatible with specified crops? </a:t>
            </a:r>
          </a:p>
          <a:p>
            <a:pPr marL="628650" lvl="1" indent="-285750" defTabSz="73152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Tomato, Chili, Brinjal*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How many sapling trays can the implement hold?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How are trays held on implement?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Design of Mechanism for Sapling pick-up?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Power source? Is it Hydraulic, Mechanical, Motors ?</a:t>
            </a:r>
            <a:endParaRPr lang="en-US" dirty="0">
              <a:cs typeface="Arial"/>
            </a:endParaRP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Any supporting animation/calculation of working principle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452D36-61DE-0570-1E1D-9A8C64AC58B0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1E0D45-B95D-7034-765B-149AAE7950A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DFC834-EDE8-8A77-D30B-BFC00497FFCD}"/>
                </a:ext>
              </a:extLst>
            </p:cNvPr>
            <p:cNvSpPr txBox="1"/>
            <p:nvPr/>
          </p:nvSpPr>
          <p:spPr>
            <a:xfrm>
              <a:off x="6288957" y="3127592"/>
              <a:ext cx="2128680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CAD / Animation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C7B4D6D-97D6-0251-21C0-1D5086D3CFC9}"/>
              </a:ext>
            </a:extLst>
          </p:cNvPr>
          <p:cNvGrpSpPr/>
          <p:nvPr/>
        </p:nvGrpSpPr>
        <p:grpSpPr>
          <a:xfrm>
            <a:off x="8203406" y="3530029"/>
            <a:ext cx="2286000" cy="2438400"/>
            <a:chOff x="5943600" y="1447800"/>
            <a:chExt cx="2819400" cy="37338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7A10D81-BE00-A86F-81FC-8445409299D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E53982F-3D8E-37C1-C0BF-256306CC00AF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CAD / Animation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2D6B4705-E46B-8D78-58B4-DBE421CB360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418077"/>
            <a:ext cx="4114800" cy="195943"/>
          </a:xfrm>
        </p:spPr>
        <p:txBody>
          <a:bodyPr/>
          <a:lstStyle/>
          <a:p>
            <a:r>
              <a:rPr lang="en-US"/>
              <a:t>SAEINDIA_TIFAN24_Qualifying_Round_26Sept2023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179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Design of Conveying System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87CFAE-C7FD-95F1-CD6F-AD14DCB5F009}"/>
              </a:ext>
            </a:extLst>
          </p:cNvPr>
          <p:cNvSpPr txBox="1"/>
          <p:nvPr/>
        </p:nvSpPr>
        <p:spPr>
          <a:xfrm>
            <a:off x="199007" y="889572"/>
            <a:ext cx="7679185" cy="113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How saplings are being conveyed from Sapling trays to ground?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Any supporting animation/calculation of working principle: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452D36-61DE-0570-1E1D-9A8C64AC58B0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1E0D45-B95D-7034-765B-149AAE7950A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DFC834-EDE8-8A77-D30B-BFC00497FFCD}"/>
                </a:ext>
              </a:extLst>
            </p:cNvPr>
            <p:cNvSpPr txBox="1"/>
            <p:nvPr/>
          </p:nvSpPr>
          <p:spPr>
            <a:xfrm>
              <a:off x="6288957" y="3127592"/>
              <a:ext cx="2128680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CAD / Animation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C7B4D6D-97D6-0251-21C0-1D5086D3CFC9}"/>
              </a:ext>
            </a:extLst>
          </p:cNvPr>
          <p:cNvGrpSpPr/>
          <p:nvPr/>
        </p:nvGrpSpPr>
        <p:grpSpPr>
          <a:xfrm>
            <a:off x="8203406" y="3530029"/>
            <a:ext cx="2286000" cy="2438400"/>
            <a:chOff x="5943600" y="1447800"/>
            <a:chExt cx="2819400" cy="37338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7A10D81-BE00-A86F-81FC-8445409299D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E53982F-3D8E-37C1-C0BF-256306CC00AF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CAD / Animation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2D6B4705-E46B-8D78-58B4-DBE421CB360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418077"/>
            <a:ext cx="4114800" cy="195943"/>
          </a:xfrm>
        </p:spPr>
        <p:txBody>
          <a:bodyPr/>
          <a:lstStyle/>
          <a:p>
            <a:r>
              <a:rPr lang="en-US"/>
              <a:t>SAEINDIA_TIFAN24_Qualifying_Round_26Sept2023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42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Design of Digging and Covering of Soil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87CFAE-C7FD-95F1-CD6F-AD14DCB5F009}"/>
              </a:ext>
            </a:extLst>
          </p:cNvPr>
          <p:cNvSpPr txBox="1"/>
          <p:nvPr/>
        </p:nvSpPr>
        <p:spPr>
          <a:xfrm>
            <a:off x="239697" y="1003177"/>
            <a:ext cx="7679185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Blade Shape and Geometry: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Blade Material: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Rack Angle, Throat clearance, Draft calculations: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Blade depth adjustment: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Soil Closing Mechanism: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452D36-61DE-0570-1E1D-9A8C64AC58B0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1E0D45-B95D-7034-765B-149AAE7950A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DFC834-EDE8-8A77-D30B-BFC00497FFCD}"/>
                </a:ext>
              </a:extLst>
            </p:cNvPr>
            <p:cNvSpPr txBox="1"/>
            <p:nvPr/>
          </p:nvSpPr>
          <p:spPr>
            <a:xfrm>
              <a:off x="6288957" y="3127592"/>
              <a:ext cx="2128680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CAD / Animation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C7B4D6D-97D6-0251-21C0-1D5086D3CFC9}"/>
              </a:ext>
            </a:extLst>
          </p:cNvPr>
          <p:cNvGrpSpPr/>
          <p:nvPr/>
        </p:nvGrpSpPr>
        <p:grpSpPr>
          <a:xfrm>
            <a:off x="8203406" y="3530029"/>
            <a:ext cx="2286000" cy="2438400"/>
            <a:chOff x="5943600" y="1447800"/>
            <a:chExt cx="2819400" cy="37338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7A10D81-BE00-A86F-81FC-8445409299D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E53982F-3D8E-37C1-C0BF-256306CC00AF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CAD / Animation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2D6B4705-E46B-8D78-58B4-DBE421CB360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418077"/>
            <a:ext cx="4114800" cy="195943"/>
          </a:xfrm>
        </p:spPr>
        <p:txBody>
          <a:bodyPr/>
          <a:lstStyle/>
          <a:p>
            <a:r>
              <a:rPr lang="en-US"/>
              <a:t>SAEINDIA_TIFAN24_Qualifying_Round_26Sept2023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552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Design of Planting System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87CFAE-C7FD-95F1-CD6F-AD14DCB5F009}"/>
              </a:ext>
            </a:extLst>
          </p:cNvPr>
          <p:cNvSpPr txBox="1"/>
          <p:nvPr/>
        </p:nvSpPr>
        <p:spPr>
          <a:xfrm>
            <a:off x="239697" y="1003177"/>
            <a:ext cx="7679185" cy="1749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Row spacing (mm) Min/Max: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Plant spacing (mm) Min/Max: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Planting Speed Min/Max: 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Supporting Calculation/Working principle: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452D36-61DE-0570-1E1D-9A8C64AC58B0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1E0D45-B95D-7034-765B-149AAE7950A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DFC834-EDE8-8A77-D30B-BFC00497FFCD}"/>
                </a:ext>
              </a:extLst>
            </p:cNvPr>
            <p:cNvSpPr txBox="1"/>
            <p:nvPr/>
          </p:nvSpPr>
          <p:spPr>
            <a:xfrm>
              <a:off x="6288957" y="3127592"/>
              <a:ext cx="2128680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CAD / Animation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C7B4D6D-97D6-0251-21C0-1D5086D3CFC9}"/>
              </a:ext>
            </a:extLst>
          </p:cNvPr>
          <p:cNvGrpSpPr/>
          <p:nvPr/>
        </p:nvGrpSpPr>
        <p:grpSpPr>
          <a:xfrm>
            <a:off x="8203406" y="3530029"/>
            <a:ext cx="2286000" cy="2438400"/>
            <a:chOff x="5943600" y="1447800"/>
            <a:chExt cx="2819400" cy="37338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7A10D81-BE00-A86F-81FC-8445409299D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err="1">
                <a:cs typeface="Verdan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E53982F-3D8E-37C1-C0BF-256306CC00AF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CAD / Animation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2D6B4705-E46B-8D78-58B4-DBE421CB360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418077"/>
            <a:ext cx="4114800" cy="195943"/>
          </a:xfrm>
        </p:spPr>
        <p:txBody>
          <a:bodyPr/>
          <a:lstStyle/>
          <a:p>
            <a:r>
              <a:rPr lang="en-US"/>
              <a:t>SAEINDIA_TIFAN24_Qualifying_Round_26Sept2023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815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33FF61AF548E4E91A2E50EABD8F62E" ma:contentTypeVersion="18" ma:contentTypeDescription="Create a new document." ma:contentTypeScope="" ma:versionID="5ad7bec51729575327fb2fe40c291208">
  <xsd:schema xmlns:xsd="http://www.w3.org/2001/XMLSchema" xmlns:xs="http://www.w3.org/2001/XMLSchema" xmlns:p="http://schemas.microsoft.com/office/2006/metadata/properties" xmlns:ns2="98395acf-4855-4fd0-a697-6c5e53f9b9d0" xmlns:ns3="8a78d682-475e-4c9c-841d-71209f33c0d4" targetNamespace="http://schemas.microsoft.com/office/2006/metadata/properties" ma:root="true" ma:fieldsID="948d326e12591e90f6c1605562b6d7ba" ns2:_="" ns3:_="">
    <xsd:import namespace="98395acf-4855-4fd0-a697-6c5e53f9b9d0"/>
    <xsd:import namespace="8a78d682-475e-4c9c-841d-71209f33c0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aneLead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395acf-4855-4fd0-a697-6c5e53f9b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aneLead" ma:index="20" nillable="true" ma:displayName="Lane Lead" ma:description="Person who is leading the efforts" ma:format="Dropdown" ma:list="UserInfo" ma:SharePointGroup="0" ma:internalName="LaneLead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7bfce6e-1b76-4ad8-a418-d83338899b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78d682-475e-4c9c-841d-71209f33c0d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d40b764-7565-4e22-9d69-dfdc0b0fa736}" ma:internalName="TaxCatchAll" ma:showField="CatchAllData" ma:web="8a78d682-475e-4c9c-841d-71209f33c0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eLead xmlns="98395acf-4855-4fd0-a697-6c5e53f9b9d0">
      <UserInfo>
        <DisplayName/>
        <AccountId xsi:nil="true"/>
        <AccountType/>
      </UserInfo>
    </LaneLead>
    <TaxCatchAll xmlns="8a78d682-475e-4c9c-841d-71209f33c0d4" xsi:nil="true"/>
    <lcf76f155ced4ddcb4097134ff3c332f xmlns="98395acf-4855-4fd0-a697-6c5e53f9b9d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411937F-9ED8-4530-B6F7-B646D68144E1}">
  <ds:schemaRefs>
    <ds:schemaRef ds:uri="8a78d682-475e-4c9c-841d-71209f33c0d4"/>
    <ds:schemaRef ds:uri="98395acf-4855-4fd0-a697-6c5e53f9b9d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829FFDE-5F41-46B9-902B-A5158FF370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1041AC-DBFB-41BA-A018-2AB511F339D4}">
  <ds:schemaRefs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8a78d682-475e-4c9c-841d-71209f33c0d4"/>
    <ds:schemaRef ds:uri="98395acf-4855-4fd0-a697-6c5e53f9b9d0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1027</Words>
  <Application>Microsoft Office PowerPoint</Application>
  <PresentationFormat>Widescreen</PresentationFormat>
  <Paragraphs>209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Ganapathi Poongundran</dc:creator>
  <cp:lastModifiedBy>Dharmendra Nagar</cp:lastModifiedBy>
  <cp:revision>7</cp:revision>
  <dcterms:created xsi:type="dcterms:W3CDTF">2021-07-18T16:50:01Z</dcterms:created>
  <dcterms:modified xsi:type="dcterms:W3CDTF">2023-12-05T06:19:13Z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29374dd-2437-4816-8d63-bf9cc1b578e5_Enabled">
    <vt:lpwstr>true</vt:lpwstr>
  </property>
  <property fmtid="{D5CDD505-2E9C-101B-9397-08002B2CF9AE}" pid="3" name="MSIP_Label_029374dd-2437-4816-8d63-bf9cc1b578e5_SetDate">
    <vt:lpwstr>2022-03-22T08:26:33Z</vt:lpwstr>
  </property>
  <property fmtid="{D5CDD505-2E9C-101B-9397-08002B2CF9AE}" pid="4" name="MSIP_Label_029374dd-2437-4816-8d63-bf9cc1b578e5_Method">
    <vt:lpwstr>Privileged</vt:lpwstr>
  </property>
  <property fmtid="{D5CDD505-2E9C-101B-9397-08002B2CF9AE}" pid="5" name="MSIP_Label_029374dd-2437-4816-8d63-bf9cc1b578e5_Name">
    <vt:lpwstr>Public</vt:lpwstr>
  </property>
  <property fmtid="{D5CDD505-2E9C-101B-9397-08002B2CF9AE}" pid="6" name="MSIP_Label_029374dd-2437-4816-8d63-bf9cc1b578e5_SiteId">
    <vt:lpwstr>39b03722-b836-496a-85ec-850f0957ca6b</vt:lpwstr>
  </property>
  <property fmtid="{D5CDD505-2E9C-101B-9397-08002B2CF9AE}" pid="7" name="MSIP_Label_029374dd-2437-4816-8d63-bf9cc1b578e5_ActionId">
    <vt:lpwstr>08da009b-b827-458b-8777-9a344624e558</vt:lpwstr>
  </property>
  <property fmtid="{D5CDD505-2E9C-101B-9397-08002B2CF9AE}" pid="8" name="MSIP_Label_029374dd-2437-4816-8d63-bf9cc1b578e5_ContentBits">
    <vt:lpwstr>2</vt:lpwstr>
  </property>
  <property fmtid="{D5CDD505-2E9C-101B-9397-08002B2CF9AE}" pid="9" name="ContentTypeId">
    <vt:lpwstr>0x010100E033FF61AF548E4E91A2E50EABD8F62E</vt:lpwstr>
  </property>
  <property fmtid="{D5CDD505-2E9C-101B-9397-08002B2CF9AE}" pid="10" name="MediaServiceImageTags">
    <vt:lpwstr/>
  </property>
</Properties>
</file>