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5" r:id="rId3"/>
    <p:sldId id="277" r:id="rId4"/>
    <p:sldId id="278" r:id="rId5"/>
    <p:sldId id="28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7EA9D2"/>
    <a:srgbClr val="DBDBDB"/>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0" d="100"/>
          <a:sy n="60" d="100"/>
        </p:scale>
        <p:origin x="908"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78115" y="3643228"/>
            <a:ext cx="9144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IN" dirty="0"/>
          </a:p>
        </p:txBody>
      </p:sp>
      <p:sp>
        <p:nvSpPr>
          <p:cNvPr id="4" name="Date Placeholder 3"/>
          <p:cNvSpPr>
            <a:spLocks noGrp="1"/>
          </p:cNvSpPr>
          <p:nvPr>
            <p:ph type="dt" sz="half" idx="10"/>
          </p:nvPr>
        </p:nvSpPr>
        <p:spPr/>
        <p:txBody>
          <a:bodyPr/>
          <a:lstStyle/>
          <a:p>
            <a:fld id="{75A81D02-101C-4F58-A094-85D745AA2344}" type="datetimeFigureOut">
              <a:rPr lang="en-IN" smtClean="0"/>
              <a:t>02-11-2023</a:t>
            </a:fld>
            <a:endParaRPr lang="en-IN"/>
          </a:p>
        </p:txBody>
      </p:sp>
      <p:sp>
        <p:nvSpPr>
          <p:cNvPr id="5" name="Footer Placeholder 4"/>
          <p:cNvSpPr>
            <a:spLocks noGrp="1"/>
          </p:cNvSpPr>
          <p:nvPr>
            <p:ph type="ftr" sz="quarter" idx="11"/>
          </p:nvPr>
        </p:nvSpPr>
        <p:spPr/>
        <p:txBody>
          <a:bodyPr/>
          <a:lstStyle/>
          <a:p>
            <a:r>
              <a:rPr lang="en-IN" dirty="0" smtClean="0"/>
              <a:t>Paper ID: </a:t>
            </a:r>
            <a:endParaRPr lang="en-IN" dirty="0"/>
          </a:p>
        </p:txBody>
      </p:sp>
      <p:sp>
        <p:nvSpPr>
          <p:cNvPr id="6" name="Slide Number Placeholder 5"/>
          <p:cNvSpPr>
            <a:spLocks noGrp="1"/>
          </p:cNvSpPr>
          <p:nvPr>
            <p:ph type="sldNum" sz="quarter" idx="12"/>
          </p:nvPr>
        </p:nvSpPr>
        <p:spPr/>
        <p:txBody>
          <a:bodyPr/>
          <a:lstStyle/>
          <a:p>
            <a:fld id="{DEB85F51-3A9D-44CC-8181-BD962A1430FC}" type="slidenum">
              <a:rPr lang="en-IN" smtClean="0"/>
              <a:t>‹#›</a:t>
            </a:fld>
            <a:endParaRPr lang="en-IN"/>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30469" y="6254174"/>
            <a:ext cx="1461531" cy="511176"/>
          </a:xfrm>
          <a:prstGeom prst="rect">
            <a:avLst/>
          </a:prstGeom>
        </p:spPr>
      </p:pic>
      <p:sp>
        <p:nvSpPr>
          <p:cNvPr id="2" name="Title 1"/>
          <p:cNvSpPr>
            <a:spLocks noGrp="1"/>
          </p:cNvSpPr>
          <p:nvPr>
            <p:ph type="ctrTitle"/>
          </p:nvPr>
        </p:nvSpPr>
        <p:spPr>
          <a:xfrm>
            <a:off x="1769761" y="1301579"/>
            <a:ext cx="8960708" cy="2169164"/>
          </a:xfrm>
        </p:spPr>
        <p:txBody>
          <a:bodyPr anchor="b"/>
          <a:lstStyle>
            <a:lvl1pPr algn="ctr">
              <a:defRPr sz="6000" b="1">
                <a:solidFill>
                  <a:schemeClr val="tx1"/>
                </a:solidFill>
              </a:defRPr>
            </a:lvl1pPr>
          </a:lstStyle>
          <a:p>
            <a:r>
              <a:rPr lang="en-US" dirty="0" smtClean="0"/>
              <a:t>Click to edit Master title style</a:t>
            </a:r>
            <a:endParaRPr lang="en-IN" dirty="0"/>
          </a:p>
        </p:txBody>
      </p:sp>
    </p:spTree>
    <p:extLst>
      <p:ext uri="{BB962C8B-B14F-4D97-AF65-F5344CB8AC3E}">
        <p14:creationId xmlns:p14="http://schemas.microsoft.com/office/powerpoint/2010/main" val="2913725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5A81D02-101C-4F58-A094-85D745AA2344}" type="datetimeFigureOut">
              <a:rPr lang="en-IN" smtClean="0"/>
              <a:t>02-11-2023</a:t>
            </a:fld>
            <a:endParaRPr lang="en-IN"/>
          </a:p>
        </p:txBody>
      </p:sp>
      <p:sp>
        <p:nvSpPr>
          <p:cNvPr id="5" name="Footer Placeholder 4"/>
          <p:cNvSpPr>
            <a:spLocks noGrp="1"/>
          </p:cNvSpPr>
          <p:nvPr>
            <p:ph type="ftr" sz="quarter" idx="11"/>
          </p:nvPr>
        </p:nvSpPr>
        <p:spPr/>
        <p:txBody>
          <a:bodyPr/>
          <a:lstStyle/>
          <a:p>
            <a:r>
              <a:rPr lang="en-IN" dirty="0" smtClean="0"/>
              <a:t>Paper ID:</a:t>
            </a:r>
            <a:endParaRPr lang="en-IN" dirty="0"/>
          </a:p>
        </p:txBody>
      </p:sp>
      <p:sp>
        <p:nvSpPr>
          <p:cNvPr id="6" name="Slide Number Placeholder 5"/>
          <p:cNvSpPr>
            <a:spLocks noGrp="1"/>
          </p:cNvSpPr>
          <p:nvPr>
            <p:ph type="sldNum" sz="quarter" idx="12"/>
          </p:nvPr>
        </p:nvSpPr>
        <p:spPr/>
        <p:txBody>
          <a:bodyPr/>
          <a:lstStyle/>
          <a:p>
            <a:fld id="{DEB85F51-3A9D-44CC-8181-BD962A1430FC}" type="slidenum">
              <a:rPr lang="en-IN" smtClean="0"/>
              <a:t>‹#›</a:t>
            </a:fld>
            <a:endParaRPr lang="en-IN"/>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30469" y="6254174"/>
            <a:ext cx="1461531" cy="511176"/>
          </a:xfrm>
          <a:prstGeom prst="rect">
            <a:avLst/>
          </a:prstGeom>
        </p:spPr>
      </p:pic>
      <p:sp>
        <p:nvSpPr>
          <p:cNvPr id="15" name="Parallelogram 14"/>
          <p:cNvSpPr/>
          <p:nvPr userDrawn="1"/>
        </p:nvSpPr>
        <p:spPr>
          <a:xfrm>
            <a:off x="1885606" y="9235"/>
            <a:ext cx="10306394" cy="857549"/>
          </a:xfrm>
          <a:prstGeom prst="parallelogram">
            <a:avLst>
              <a:gd name="adj" fmla="val 99317"/>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p:cNvSpPr>
            <a:spLocks noGrp="1"/>
          </p:cNvSpPr>
          <p:nvPr>
            <p:ph type="title"/>
          </p:nvPr>
        </p:nvSpPr>
        <p:spPr>
          <a:xfrm>
            <a:off x="2771902" y="72386"/>
            <a:ext cx="8093806" cy="731217"/>
          </a:xfrm>
        </p:spPr>
        <p:txBody>
          <a:bodyPr/>
          <a:lstStyle>
            <a:lvl1pPr>
              <a:defRPr>
                <a:solidFill>
                  <a:schemeClr val="bg1"/>
                </a:solidFill>
              </a:defRPr>
            </a:lvl1pPr>
          </a:lstStyle>
          <a:p>
            <a:r>
              <a:rPr lang="en-US" dirty="0" smtClean="0"/>
              <a:t>Click to edit Master title style</a:t>
            </a:r>
            <a:endParaRPr lang="en-IN" dirty="0"/>
          </a:p>
        </p:txBody>
      </p:sp>
      <p:sp>
        <p:nvSpPr>
          <p:cNvPr id="17" name="Rectangle 16"/>
          <p:cNvSpPr/>
          <p:nvPr userDrawn="1"/>
        </p:nvSpPr>
        <p:spPr>
          <a:xfrm>
            <a:off x="11277600" y="17472"/>
            <a:ext cx="914400" cy="85755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0" y="875022"/>
            <a:ext cx="12192000" cy="1794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Vertical Text Placeholder 2"/>
          <p:cNvSpPr>
            <a:spLocks noGrp="1"/>
          </p:cNvSpPr>
          <p:nvPr>
            <p:ph type="body" orient="vert" idx="1"/>
          </p:nvPr>
        </p:nvSpPr>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Tree>
    <p:extLst>
      <p:ext uri="{BB962C8B-B14F-4D97-AF65-F5344CB8AC3E}">
        <p14:creationId xmlns:p14="http://schemas.microsoft.com/office/powerpoint/2010/main" val="2703792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a:solidFill>
                  <a:schemeClr val="tx1"/>
                </a:solidFill>
              </a:defRPr>
            </a:lvl1pPr>
          </a:lstStyle>
          <a:p>
            <a:r>
              <a:rPr lang="en-US" dirty="0" smtClean="0"/>
              <a:t>Click to edit Master title style</a:t>
            </a:r>
            <a:endParaRPr lang="en-IN" dirty="0"/>
          </a:p>
        </p:txBody>
      </p:sp>
      <p:sp>
        <p:nvSpPr>
          <p:cNvPr id="3" name="Vertical Text Placeholder 2"/>
          <p:cNvSpPr>
            <a:spLocks noGrp="1"/>
          </p:cNvSpPr>
          <p:nvPr>
            <p:ph type="body" orient="vert" idx="1"/>
          </p:nvPr>
        </p:nvSpPr>
        <p:spPr>
          <a:xfrm>
            <a:off x="838200" y="365125"/>
            <a:ext cx="7734300" cy="5811838"/>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5A81D02-101C-4F58-A094-85D745AA2344}" type="datetimeFigureOut">
              <a:rPr lang="en-IN" smtClean="0"/>
              <a:t>02-11-2023</a:t>
            </a:fld>
            <a:endParaRPr lang="en-IN"/>
          </a:p>
        </p:txBody>
      </p:sp>
      <p:sp>
        <p:nvSpPr>
          <p:cNvPr id="5" name="Footer Placeholder 4"/>
          <p:cNvSpPr>
            <a:spLocks noGrp="1"/>
          </p:cNvSpPr>
          <p:nvPr>
            <p:ph type="ftr" sz="quarter" idx="11"/>
          </p:nvPr>
        </p:nvSpPr>
        <p:spPr/>
        <p:txBody>
          <a:bodyPr/>
          <a:lstStyle/>
          <a:p>
            <a:r>
              <a:rPr lang="en-IN" dirty="0" smtClean="0"/>
              <a:t>Paper ID:</a:t>
            </a:r>
            <a:endParaRPr lang="en-IN" dirty="0"/>
          </a:p>
        </p:txBody>
      </p:sp>
      <p:sp>
        <p:nvSpPr>
          <p:cNvPr id="6" name="Slide Number Placeholder 5"/>
          <p:cNvSpPr>
            <a:spLocks noGrp="1"/>
          </p:cNvSpPr>
          <p:nvPr>
            <p:ph type="sldNum" sz="quarter" idx="12"/>
          </p:nvPr>
        </p:nvSpPr>
        <p:spPr/>
        <p:txBody>
          <a:bodyPr/>
          <a:lstStyle/>
          <a:p>
            <a:fld id="{DEB85F51-3A9D-44CC-8181-BD962A1430FC}" type="slidenum">
              <a:rPr lang="en-IN" smtClean="0"/>
              <a:t>‹#›</a:t>
            </a:fld>
            <a:endParaRPr lang="en-IN"/>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30469" y="6254174"/>
            <a:ext cx="1461531" cy="511176"/>
          </a:xfrm>
          <a:prstGeom prst="rect">
            <a:avLst/>
          </a:prstGeom>
        </p:spPr>
      </p:pic>
    </p:spTree>
    <p:extLst>
      <p:ext uri="{BB962C8B-B14F-4D97-AF65-F5344CB8AC3E}">
        <p14:creationId xmlns:p14="http://schemas.microsoft.com/office/powerpoint/2010/main" val="413070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A81D02-101C-4F58-A094-85D745AA2344}" type="datetimeFigureOut">
              <a:rPr lang="en-IN" smtClean="0"/>
              <a:t>02-11-2023</a:t>
            </a:fld>
            <a:endParaRPr lang="en-IN"/>
          </a:p>
        </p:txBody>
      </p:sp>
      <p:sp>
        <p:nvSpPr>
          <p:cNvPr id="3" name="Footer Placeholder 2"/>
          <p:cNvSpPr>
            <a:spLocks noGrp="1"/>
          </p:cNvSpPr>
          <p:nvPr>
            <p:ph type="ftr" sz="quarter" idx="11"/>
          </p:nvPr>
        </p:nvSpPr>
        <p:spPr/>
        <p:txBody>
          <a:bodyPr/>
          <a:lstStyle/>
          <a:p>
            <a:r>
              <a:rPr lang="en-IN" dirty="0" smtClean="0"/>
              <a:t>Paper ID:</a:t>
            </a:r>
            <a:endParaRPr lang="en-IN" dirty="0"/>
          </a:p>
        </p:txBody>
      </p:sp>
      <p:sp>
        <p:nvSpPr>
          <p:cNvPr id="4" name="Slide Number Placeholder 3"/>
          <p:cNvSpPr>
            <a:spLocks noGrp="1"/>
          </p:cNvSpPr>
          <p:nvPr>
            <p:ph type="sldNum" sz="quarter" idx="12"/>
          </p:nvPr>
        </p:nvSpPr>
        <p:spPr/>
        <p:txBody>
          <a:bodyPr/>
          <a:lstStyle/>
          <a:p>
            <a:fld id="{DEB85F51-3A9D-44CC-8181-BD962A1430FC}" type="slidenum">
              <a:rPr lang="en-IN" smtClean="0"/>
              <a:t>‹#›</a:t>
            </a:fld>
            <a:endParaRPr lang="en-IN"/>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30469" y="6254174"/>
            <a:ext cx="1461531" cy="511176"/>
          </a:xfrm>
          <a:prstGeom prst="rect">
            <a:avLst/>
          </a:prstGeom>
        </p:spPr>
      </p:pic>
      <p:sp>
        <p:nvSpPr>
          <p:cNvPr id="15" name="Parallelogram 14"/>
          <p:cNvSpPr/>
          <p:nvPr userDrawn="1"/>
        </p:nvSpPr>
        <p:spPr>
          <a:xfrm>
            <a:off x="1885606" y="9235"/>
            <a:ext cx="10306394" cy="857549"/>
          </a:xfrm>
          <a:prstGeom prst="parallelogram">
            <a:avLst>
              <a:gd name="adj" fmla="val 99317"/>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p:cNvSpPr>
            <a:spLocks noGrp="1"/>
          </p:cNvSpPr>
          <p:nvPr>
            <p:ph type="title"/>
          </p:nvPr>
        </p:nvSpPr>
        <p:spPr>
          <a:xfrm>
            <a:off x="2771902" y="72386"/>
            <a:ext cx="8093806" cy="731217"/>
          </a:xfrm>
        </p:spPr>
        <p:txBody>
          <a:bodyPr/>
          <a:lstStyle>
            <a:lvl1pPr>
              <a:defRPr>
                <a:solidFill>
                  <a:schemeClr val="bg1"/>
                </a:solidFill>
              </a:defRPr>
            </a:lvl1pPr>
          </a:lstStyle>
          <a:p>
            <a:r>
              <a:rPr lang="en-US" dirty="0" smtClean="0"/>
              <a:t>Click to edit Master title style</a:t>
            </a:r>
            <a:endParaRPr lang="en-IN" dirty="0"/>
          </a:p>
        </p:txBody>
      </p:sp>
      <p:sp>
        <p:nvSpPr>
          <p:cNvPr id="17" name="Rectangle 16"/>
          <p:cNvSpPr/>
          <p:nvPr userDrawn="1"/>
        </p:nvSpPr>
        <p:spPr>
          <a:xfrm>
            <a:off x="11277600" y="17472"/>
            <a:ext cx="914400" cy="85755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0" y="875022"/>
            <a:ext cx="12192000" cy="1794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p:cNvSpPr txBox="1"/>
          <p:nvPr userDrawn="1"/>
        </p:nvSpPr>
        <p:spPr>
          <a:xfrm>
            <a:off x="1803042" y="1944116"/>
            <a:ext cx="9697792" cy="3477875"/>
          </a:xfrm>
          <a:prstGeom prst="rect">
            <a:avLst/>
          </a:prstGeom>
          <a:noFill/>
        </p:spPr>
        <p:txBody>
          <a:bodyPr wrap="square" rtlCol="0">
            <a:spAutoFit/>
          </a:bodyPr>
          <a:lstStyle/>
          <a:p>
            <a:pPr algn="just"/>
            <a:r>
              <a:rPr lang="en-US" sz="2200" b="0" dirty="0" smtClean="0">
                <a:solidFill>
                  <a:schemeClr val="accent1">
                    <a:lumMod val="75000"/>
                  </a:schemeClr>
                </a:solidFill>
              </a:rPr>
              <a:t>This disclaimer</a:t>
            </a:r>
            <a:r>
              <a:rPr lang="en-US" sz="2200" b="0" baseline="0" dirty="0" smtClean="0">
                <a:solidFill>
                  <a:schemeClr val="accent1">
                    <a:lumMod val="75000"/>
                  </a:schemeClr>
                </a:solidFill>
              </a:rPr>
              <a:t> informs viewers that the views, information, or opinions expressed in the presentation belong solely to the presenter, and not necessarily to the presenter’s employer, organization, committee or other groups or individuals.</a:t>
            </a:r>
          </a:p>
          <a:p>
            <a:pPr algn="just"/>
            <a:endParaRPr lang="en-US" sz="2200" b="0" baseline="0" dirty="0" smtClean="0">
              <a:solidFill>
                <a:schemeClr val="accent1">
                  <a:lumMod val="75000"/>
                </a:schemeClr>
              </a:solidFill>
            </a:endParaRPr>
          </a:p>
          <a:p>
            <a:pPr algn="just"/>
            <a:r>
              <a:rPr lang="en-US" sz="2200" b="0" baseline="0" dirty="0" smtClean="0">
                <a:solidFill>
                  <a:schemeClr val="accent1">
                    <a:lumMod val="75000"/>
                  </a:schemeClr>
                </a:solidFill>
              </a:rPr>
              <a:t>The presenter/speaker has tried to acknowledge the references wherever possible. If some portion is not acknowledged then kindly consider and understand that the material in this presentation is going to be used for “Fair Use” purpose only. Further, this material can be referred by readers for “Fair Use” purpose only. Further, this material can be referred by readers for “Fair Use” purpose only and should not be used for commercial purposes directly or indirectly.</a:t>
            </a:r>
            <a:endParaRPr lang="en-IN" sz="2200" b="0" dirty="0">
              <a:solidFill>
                <a:schemeClr val="accent1">
                  <a:lumMod val="75000"/>
                </a:schemeClr>
              </a:solidFill>
            </a:endParaRPr>
          </a:p>
        </p:txBody>
      </p:sp>
    </p:spTree>
    <p:extLst>
      <p:ext uri="{BB962C8B-B14F-4D97-AF65-F5344CB8AC3E}">
        <p14:creationId xmlns:p14="http://schemas.microsoft.com/office/powerpoint/2010/main" val="3758080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5A81D02-101C-4F58-A094-85D745AA2344}" type="datetimeFigureOut">
              <a:rPr lang="en-IN" smtClean="0"/>
              <a:t>02-11-2023</a:t>
            </a:fld>
            <a:endParaRPr lang="en-IN"/>
          </a:p>
        </p:txBody>
      </p:sp>
      <p:sp>
        <p:nvSpPr>
          <p:cNvPr id="5" name="Footer Placeholder 4"/>
          <p:cNvSpPr>
            <a:spLocks noGrp="1"/>
          </p:cNvSpPr>
          <p:nvPr>
            <p:ph type="ftr" sz="quarter" idx="11"/>
          </p:nvPr>
        </p:nvSpPr>
        <p:spPr/>
        <p:txBody>
          <a:bodyPr/>
          <a:lstStyle/>
          <a:p>
            <a:r>
              <a:rPr lang="en-IN" dirty="0" smtClean="0"/>
              <a:t>Paper ID:</a:t>
            </a:r>
            <a:endParaRPr lang="en-IN" dirty="0"/>
          </a:p>
        </p:txBody>
      </p:sp>
      <p:sp>
        <p:nvSpPr>
          <p:cNvPr id="6" name="Slide Number Placeholder 5"/>
          <p:cNvSpPr>
            <a:spLocks noGrp="1"/>
          </p:cNvSpPr>
          <p:nvPr>
            <p:ph type="sldNum" sz="quarter" idx="12"/>
          </p:nvPr>
        </p:nvSpPr>
        <p:spPr/>
        <p:txBody>
          <a:bodyPr/>
          <a:lstStyle/>
          <a:p>
            <a:fld id="{DEB85F51-3A9D-44CC-8181-BD962A1430FC}" type="slidenum">
              <a:rPr lang="en-IN" smtClean="0"/>
              <a:t>‹#›</a:t>
            </a:fld>
            <a:endParaRPr lang="en-IN"/>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30469" y="6254174"/>
            <a:ext cx="1461531" cy="511176"/>
          </a:xfrm>
          <a:prstGeom prst="rect">
            <a:avLst/>
          </a:prstGeom>
        </p:spPr>
      </p:pic>
      <p:sp>
        <p:nvSpPr>
          <p:cNvPr id="16" name="Right Triangle 15"/>
          <p:cNvSpPr/>
          <p:nvPr userDrawn="1"/>
        </p:nvSpPr>
        <p:spPr>
          <a:xfrm rot="5400000">
            <a:off x="1311522" y="1795861"/>
            <a:ext cx="2644016" cy="2973862"/>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arallelogram 10"/>
          <p:cNvSpPr/>
          <p:nvPr userDrawn="1"/>
        </p:nvSpPr>
        <p:spPr>
          <a:xfrm>
            <a:off x="1885606" y="9235"/>
            <a:ext cx="10306394" cy="857549"/>
          </a:xfrm>
          <a:prstGeom prst="parallelogram">
            <a:avLst>
              <a:gd name="adj" fmla="val 99317"/>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771902" y="72386"/>
            <a:ext cx="8093806" cy="731217"/>
          </a:xfrm>
        </p:spPr>
        <p:txBody>
          <a:bodyPr/>
          <a:lstStyle>
            <a:lvl1pPr>
              <a:defRPr>
                <a:solidFill>
                  <a:schemeClr val="bg1"/>
                </a:solidFill>
              </a:defRPr>
            </a:lvl1pPr>
          </a:lstStyle>
          <a:p>
            <a:r>
              <a:rPr lang="en-US" dirty="0" smtClean="0"/>
              <a:t>Click to edit Master title style</a:t>
            </a:r>
            <a:endParaRPr lang="en-IN" dirty="0"/>
          </a:p>
        </p:txBody>
      </p:sp>
      <p:sp>
        <p:nvSpPr>
          <p:cNvPr id="18" name="Rectangle 17"/>
          <p:cNvSpPr/>
          <p:nvPr userDrawn="1"/>
        </p:nvSpPr>
        <p:spPr>
          <a:xfrm>
            <a:off x="11277600" y="17472"/>
            <a:ext cx="914400" cy="85755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0" y="875022"/>
            <a:ext cx="12192000" cy="1794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Content Placeholder 2"/>
          <p:cNvSpPr>
            <a:spLocks noGrp="1"/>
          </p:cNvSpPr>
          <p:nvPr>
            <p:ph idx="1"/>
          </p:nvPr>
        </p:nvSpPr>
        <p:spPr>
          <a:xfrm>
            <a:off x="518985" y="1186249"/>
            <a:ext cx="11318788" cy="4909751"/>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Tree>
    <p:extLst>
      <p:ext uri="{BB962C8B-B14F-4D97-AF65-F5344CB8AC3E}">
        <p14:creationId xmlns:p14="http://schemas.microsoft.com/office/powerpoint/2010/main" val="3551648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80131" y="1771134"/>
            <a:ext cx="10515600" cy="2189978"/>
          </a:xfrm>
        </p:spPr>
        <p:txBody>
          <a:bodyPr anchor="b"/>
          <a:lstStyle>
            <a:lvl1pPr>
              <a:defRPr sz="6000" b="1">
                <a:solidFill>
                  <a:schemeClr val="tx1"/>
                </a:solidFill>
              </a:defRPr>
            </a:lvl1pPr>
          </a:lstStyle>
          <a:p>
            <a:r>
              <a:rPr lang="en-US" dirty="0" smtClean="0"/>
              <a:t>Click to edit Master title style</a:t>
            </a:r>
            <a:endParaRPr lang="en-IN" dirty="0"/>
          </a:p>
        </p:txBody>
      </p:sp>
      <p:sp>
        <p:nvSpPr>
          <p:cNvPr id="3" name="Text Placeholder 2"/>
          <p:cNvSpPr>
            <a:spLocks noGrp="1"/>
          </p:cNvSpPr>
          <p:nvPr>
            <p:ph type="body" idx="1"/>
          </p:nvPr>
        </p:nvSpPr>
        <p:spPr>
          <a:xfrm>
            <a:off x="980131" y="4027788"/>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Edit Master text styles</a:t>
            </a:r>
          </a:p>
        </p:txBody>
      </p:sp>
      <p:sp>
        <p:nvSpPr>
          <p:cNvPr id="4" name="Date Placeholder 3"/>
          <p:cNvSpPr>
            <a:spLocks noGrp="1"/>
          </p:cNvSpPr>
          <p:nvPr>
            <p:ph type="dt" sz="half" idx="10"/>
          </p:nvPr>
        </p:nvSpPr>
        <p:spPr/>
        <p:txBody>
          <a:bodyPr/>
          <a:lstStyle/>
          <a:p>
            <a:fld id="{75A81D02-101C-4F58-A094-85D745AA2344}" type="datetimeFigureOut">
              <a:rPr lang="en-IN" smtClean="0"/>
              <a:t>02-11-2023</a:t>
            </a:fld>
            <a:endParaRPr lang="en-IN"/>
          </a:p>
        </p:txBody>
      </p:sp>
      <p:sp>
        <p:nvSpPr>
          <p:cNvPr id="5" name="Footer Placeholder 4"/>
          <p:cNvSpPr>
            <a:spLocks noGrp="1"/>
          </p:cNvSpPr>
          <p:nvPr>
            <p:ph type="ftr" sz="quarter" idx="11"/>
          </p:nvPr>
        </p:nvSpPr>
        <p:spPr/>
        <p:txBody>
          <a:bodyPr/>
          <a:lstStyle/>
          <a:p>
            <a:r>
              <a:rPr lang="en-IN" dirty="0" smtClean="0"/>
              <a:t>Paper ID:</a:t>
            </a:r>
            <a:endParaRPr lang="en-IN" dirty="0"/>
          </a:p>
        </p:txBody>
      </p:sp>
      <p:sp>
        <p:nvSpPr>
          <p:cNvPr id="6" name="Slide Number Placeholder 5"/>
          <p:cNvSpPr>
            <a:spLocks noGrp="1"/>
          </p:cNvSpPr>
          <p:nvPr>
            <p:ph type="sldNum" sz="quarter" idx="12"/>
          </p:nvPr>
        </p:nvSpPr>
        <p:spPr/>
        <p:txBody>
          <a:bodyPr/>
          <a:lstStyle/>
          <a:p>
            <a:fld id="{DEB85F51-3A9D-44CC-8181-BD962A1430FC}" type="slidenum">
              <a:rPr lang="en-IN" smtClean="0"/>
              <a:t>‹#›</a:t>
            </a:fld>
            <a:endParaRPr lang="en-IN"/>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30469" y="6254174"/>
            <a:ext cx="1461531" cy="511176"/>
          </a:xfrm>
          <a:prstGeom prst="rect">
            <a:avLst/>
          </a:prstGeom>
        </p:spPr>
      </p:pic>
    </p:spTree>
    <p:extLst>
      <p:ext uri="{BB962C8B-B14F-4D97-AF65-F5344CB8AC3E}">
        <p14:creationId xmlns:p14="http://schemas.microsoft.com/office/powerpoint/2010/main" val="295206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5A81D02-101C-4F58-A094-85D745AA2344}" type="datetimeFigureOut">
              <a:rPr lang="en-IN" smtClean="0"/>
              <a:t>02-11-2023</a:t>
            </a:fld>
            <a:endParaRPr lang="en-IN"/>
          </a:p>
        </p:txBody>
      </p:sp>
      <p:sp>
        <p:nvSpPr>
          <p:cNvPr id="6" name="Footer Placeholder 5"/>
          <p:cNvSpPr>
            <a:spLocks noGrp="1"/>
          </p:cNvSpPr>
          <p:nvPr>
            <p:ph type="ftr" sz="quarter" idx="11"/>
          </p:nvPr>
        </p:nvSpPr>
        <p:spPr/>
        <p:txBody>
          <a:bodyPr/>
          <a:lstStyle/>
          <a:p>
            <a:r>
              <a:rPr lang="en-IN" dirty="0" smtClean="0"/>
              <a:t>Paper ID:</a:t>
            </a:r>
            <a:endParaRPr lang="en-IN" dirty="0"/>
          </a:p>
        </p:txBody>
      </p:sp>
      <p:sp>
        <p:nvSpPr>
          <p:cNvPr id="7" name="Slide Number Placeholder 6"/>
          <p:cNvSpPr>
            <a:spLocks noGrp="1"/>
          </p:cNvSpPr>
          <p:nvPr>
            <p:ph type="sldNum" sz="quarter" idx="12"/>
          </p:nvPr>
        </p:nvSpPr>
        <p:spPr/>
        <p:txBody>
          <a:bodyPr/>
          <a:lstStyle/>
          <a:p>
            <a:fld id="{DEB85F51-3A9D-44CC-8181-BD962A1430FC}" type="slidenum">
              <a:rPr lang="en-IN" smtClean="0"/>
              <a:t>‹#›</a:t>
            </a:fld>
            <a:endParaRPr lang="en-IN"/>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30469" y="6254174"/>
            <a:ext cx="1461531" cy="511176"/>
          </a:xfrm>
          <a:prstGeom prst="rect">
            <a:avLst/>
          </a:prstGeom>
        </p:spPr>
      </p:pic>
      <p:sp>
        <p:nvSpPr>
          <p:cNvPr id="18" name="Parallelogram 17"/>
          <p:cNvSpPr/>
          <p:nvPr userDrawn="1"/>
        </p:nvSpPr>
        <p:spPr>
          <a:xfrm>
            <a:off x="1885606" y="9235"/>
            <a:ext cx="10306394" cy="857549"/>
          </a:xfrm>
          <a:prstGeom prst="parallelogram">
            <a:avLst>
              <a:gd name="adj" fmla="val 99317"/>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itle 1"/>
          <p:cNvSpPr>
            <a:spLocks noGrp="1"/>
          </p:cNvSpPr>
          <p:nvPr>
            <p:ph type="title"/>
          </p:nvPr>
        </p:nvSpPr>
        <p:spPr>
          <a:xfrm>
            <a:off x="2771902" y="72386"/>
            <a:ext cx="8093806" cy="731217"/>
          </a:xfrm>
        </p:spPr>
        <p:txBody>
          <a:bodyPr/>
          <a:lstStyle>
            <a:lvl1pPr>
              <a:defRPr>
                <a:solidFill>
                  <a:schemeClr val="bg1"/>
                </a:solidFill>
              </a:defRPr>
            </a:lvl1pPr>
          </a:lstStyle>
          <a:p>
            <a:r>
              <a:rPr lang="en-US" dirty="0" smtClean="0"/>
              <a:t>Click to edit Master title style</a:t>
            </a:r>
            <a:endParaRPr lang="en-IN" dirty="0"/>
          </a:p>
        </p:txBody>
      </p:sp>
      <p:sp>
        <p:nvSpPr>
          <p:cNvPr id="20" name="Rectangle 19"/>
          <p:cNvSpPr/>
          <p:nvPr userDrawn="1"/>
        </p:nvSpPr>
        <p:spPr>
          <a:xfrm>
            <a:off x="0" y="875022"/>
            <a:ext cx="12192000" cy="1794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Content Placeholder 2"/>
          <p:cNvSpPr>
            <a:spLocks noGrp="1"/>
          </p:cNvSpPr>
          <p:nvPr>
            <p:ph sz="half" idx="1"/>
          </p:nvPr>
        </p:nvSpPr>
        <p:spPr>
          <a:xfrm>
            <a:off x="838200" y="1825625"/>
            <a:ext cx="5181600" cy="43513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21" name="Rectangle 20"/>
          <p:cNvSpPr/>
          <p:nvPr userDrawn="1"/>
        </p:nvSpPr>
        <p:spPr>
          <a:xfrm>
            <a:off x="11277600" y="17472"/>
            <a:ext cx="914400" cy="85755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0985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75A81D02-101C-4F58-A094-85D745AA2344}" type="datetimeFigureOut">
              <a:rPr lang="en-IN" smtClean="0"/>
              <a:t>02-11-2023</a:t>
            </a:fld>
            <a:endParaRPr lang="en-IN"/>
          </a:p>
        </p:txBody>
      </p:sp>
      <p:sp>
        <p:nvSpPr>
          <p:cNvPr id="8" name="Footer Placeholder 7"/>
          <p:cNvSpPr>
            <a:spLocks noGrp="1"/>
          </p:cNvSpPr>
          <p:nvPr>
            <p:ph type="ftr" sz="quarter" idx="11"/>
          </p:nvPr>
        </p:nvSpPr>
        <p:spPr/>
        <p:txBody>
          <a:bodyPr/>
          <a:lstStyle/>
          <a:p>
            <a:r>
              <a:rPr lang="en-IN" dirty="0" smtClean="0"/>
              <a:t>Paper ID:</a:t>
            </a:r>
            <a:endParaRPr lang="en-IN" dirty="0"/>
          </a:p>
        </p:txBody>
      </p:sp>
      <p:sp>
        <p:nvSpPr>
          <p:cNvPr id="9" name="Slide Number Placeholder 8"/>
          <p:cNvSpPr>
            <a:spLocks noGrp="1"/>
          </p:cNvSpPr>
          <p:nvPr>
            <p:ph type="sldNum" sz="quarter" idx="12"/>
          </p:nvPr>
        </p:nvSpPr>
        <p:spPr/>
        <p:txBody>
          <a:bodyPr/>
          <a:lstStyle/>
          <a:p>
            <a:fld id="{DEB85F51-3A9D-44CC-8181-BD962A1430FC}" type="slidenum">
              <a:rPr lang="en-IN" smtClean="0"/>
              <a:t>‹#›</a:t>
            </a:fld>
            <a:endParaRPr lang="en-IN"/>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30469" y="6254174"/>
            <a:ext cx="1461531" cy="511176"/>
          </a:xfrm>
          <a:prstGeom prst="rect">
            <a:avLst/>
          </a:prstGeom>
        </p:spPr>
      </p:pic>
      <p:sp>
        <p:nvSpPr>
          <p:cNvPr id="18" name="Parallelogram 17"/>
          <p:cNvSpPr/>
          <p:nvPr userDrawn="1"/>
        </p:nvSpPr>
        <p:spPr>
          <a:xfrm>
            <a:off x="1885606" y="9235"/>
            <a:ext cx="10306394" cy="857549"/>
          </a:xfrm>
          <a:prstGeom prst="parallelogram">
            <a:avLst>
              <a:gd name="adj" fmla="val 99317"/>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itle 1"/>
          <p:cNvSpPr>
            <a:spLocks noGrp="1"/>
          </p:cNvSpPr>
          <p:nvPr>
            <p:ph type="title"/>
          </p:nvPr>
        </p:nvSpPr>
        <p:spPr>
          <a:xfrm>
            <a:off x="2771902" y="72386"/>
            <a:ext cx="8093806" cy="731217"/>
          </a:xfrm>
        </p:spPr>
        <p:txBody>
          <a:bodyPr/>
          <a:lstStyle>
            <a:lvl1pPr>
              <a:defRPr>
                <a:solidFill>
                  <a:schemeClr val="bg1"/>
                </a:solidFill>
              </a:defRPr>
            </a:lvl1pPr>
          </a:lstStyle>
          <a:p>
            <a:r>
              <a:rPr lang="en-US" dirty="0" smtClean="0"/>
              <a:t>Click to edit Master title style</a:t>
            </a:r>
            <a:endParaRPr lang="en-IN" dirty="0"/>
          </a:p>
        </p:txBody>
      </p:sp>
      <p:sp>
        <p:nvSpPr>
          <p:cNvPr id="20" name="Rectangle 19"/>
          <p:cNvSpPr/>
          <p:nvPr userDrawn="1"/>
        </p:nvSpPr>
        <p:spPr>
          <a:xfrm>
            <a:off x="11277600" y="17472"/>
            <a:ext cx="914400" cy="85755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0" y="875022"/>
            <a:ext cx="12192000" cy="1794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Content Placeholder 3"/>
          <p:cNvSpPr>
            <a:spLocks noGrp="1"/>
          </p:cNvSpPr>
          <p:nvPr>
            <p:ph sz="half" idx="2"/>
          </p:nvPr>
        </p:nvSpPr>
        <p:spPr>
          <a:xfrm>
            <a:off x="839788" y="2505075"/>
            <a:ext cx="5157787" cy="368458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Content Placeholder 5"/>
          <p:cNvSpPr>
            <a:spLocks noGrp="1"/>
          </p:cNvSpPr>
          <p:nvPr>
            <p:ph sz="quarter" idx="4"/>
          </p:nvPr>
        </p:nvSpPr>
        <p:spPr>
          <a:xfrm>
            <a:off x="6172200" y="2505075"/>
            <a:ext cx="5183188" cy="368458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Tree>
    <p:extLst>
      <p:ext uri="{BB962C8B-B14F-4D97-AF65-F5344CB8AC3E}">
        <p14:creationId xmlns:p14="http://schemas.microsoft.com/office/powerpoint/2010/main" val="1793489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5A81D02-101C-4F58-A094-85D745AA2344}" type="datetimeFigureOut">
              <a:rPr lang="en-IN" smtClean="0"/>
              <a:t>02-11-2023</a:t>
            </a:fld>
            <a:endParaRPr lang="en-IN"/>
          </a:p>
        </p:txBody>
      </p:sp>
      <p:sp>
        <p:nvSpPr>
          <p:cNvPr id="4" name="Footer Placeholder 3"/>
          <p:cNvSpPr>
            <a:spLocks noGrp="1"/>
          </p:cNvSpPr>
          <p:nvPr>
            <p:ph type="ftr" sz="quarter" idx="11"/>
          </p:nvPr>
        </p:nvSpPr>
        <p:spPr/>
        <p:txBody>
          <a:bodyPr/>
          <a:lstStyle/>
          <a:p>
            <a:r>
              <a:rPr lang="en-IN" dirty="0" smtClean="0"/>
              <a:t>Paper ID:</a:t>
            </a:r>
            <a:endParaRPr lang="en-IN" dirty="0"/>
          </a:p>
        </p:txBody>
      </p:sp>
      <p:sp>
        <p:nvSpPr>
          <p:cNvPr id="5" name="Slide Number Placeholder 4"/>
          <p:cNvSpPr>
            <a:spLocks noGrp="1"/>
          </p:cNvSpPr>
          <p:nvPr>
            <p:ph type="sldNum" sz="quarter" idx="12"/>
          </p:nvPr>
        </p:nvSpPr>
        <p:spPr/>
        <p:txBody>
          <a:bodyPr/>
          <a:lstStyle/>
          <a:p>
            <a:fld id="{DEB85F51-3A9D-44CC-8181-BD962A1430FC}" type="slidenum">
              <a:rPr lang="en-IN" smtClean="0"/>
              <a:t>‹#›</a:t>
            </a:fld>
            <a:endParaRPr lang="en-IN"/>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30469" y="6254174"/>
            <a:ext cx="1461531" cy="511176"/>
          </a:xfrm>
          <a:prstGeom prst="rect">
            <a:avLst/>
          </a:prstGeom>
        </p:spPr>
      </p:pic>
      <p:sp>
        <p:nvSpPr>
          <p:cNvPr id="14" name="Parallelogram 13"/>
          <p:cNvSpPr/>
          <p:nvPr userDrawn="1"/>
        </p:nvSpPr>
        <p:spPr>
          <a:xfrm>
            <a:off x="1885606" y="9235"/>
            <a:ext cx="10306394" cy="857549"/>
          </a:xfrm>
          <a:prstGeom prst="parallelogram">
            <a:avLst>
              <a:gd name="adj" fmla="val 99317"/>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title"/>
          </p:nvPr>
        </p:nvSpPr>
        <p:spPr>
          <a:xfrm>
            <a:off x="2771902" y="72386"/>
            <a:ext cx="8093806" cy="731217"/>
          </a:xfrm>
        </p:spPr>
        <p:txBody>
          <a:bodyPr/>
          <a:lstStyle>
            <a:lvl1pPr>
              <a:defRPr>
                <a:solidFill>
                  <a:schemeClr val="bg1"/>
                </a:solidFill>
              </a:defRPr>
            </a:lvl1pPr>
          </a:lstStyle>
          <a:p>
            <a:r>
              <a:rPr lang="en-US" dirty="0" smtClean="0"/>
              <a:t>Click to edit Master title style</a:t>
            </a:r>
            <a:endParaRPr lang="en-IN" dirty="0"/>
          </a:p>
        </p:txBody>
      </p:sp>
      <p:sp>
        <p:nvSpPr>
          <p:cNvPr id="16" name="Rectangle 15"/>
          <p:cNvSpPr/>
          <p:nvPr userDrawn="1"/>
        </p:nvSpPr>
        <p:spPr>
          <a:xfrm>
            <a:off x="11277600" y="17472"/>
            <a:ext cx="914400" cy="85755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0" y="875022"/>
            <a:ext cx="12192000" cy="1794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67458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A81D02-101C-4F58-A094-85D745AA2344}" type="datetimeFigureOut">
              <a:rPr lang="en-IN" smtClean="0"/>
              <a:t>02-11-2023</a:t>
            </a:fld>
            <a:endParaRPr lang="en-IN"/>
          </a:p>
        </p:txBody>
      </p:sp>
      <p:sp>
        <p:nvSpPr>
          <p:cNvPr id="3" name="Footer Placeholder 2"/>
          <p:cNvSpPr>
            <a:spLocks noGrp="1"/>
          </p:cNvSpPr>
          <p:nvPr>
            <p:ph type="ftr" sz="quarter" idx="11"/>
          </p:nvPr>
        </p:nvSpPr>
        <p:spPr/>
        <p:txBody>
          <a:bodyPr/>
          <a:lstStyle/>
          <a:p>
            <a:r>
              <a:rPr lang="en-IN" dirty="0" smtClean="0"/>
              <a:t>Paper ID:</a:t>
            </a:r>
            <a:endParaRPr lang="en-IN" dirty="0"/>
          </a:p>
        </p:txBody>
      </p:sp>
      <p:sp>
        <p:nvSpPr>
          <p:cNvPr id="4" name="Slide Number Placeholder 3"/>
          <p:cNvSpPr>
            <a:spLocks noGrp="1"/>
          </p:cNvSpPr>
          <p:nvPr>
            <p:ph type="sldNum" sz="quarter" idx="12"/>
          </p:nvPr>
        </p:nvSpPr>
        <p:spPr/>
        <p:txBody>
          <a:bodyPr/>
          <a:lstStyle/>
          <a:p>
            <a:fld id="{DEB85F51-3A9D-44CC-8181-BD962A1430FC}" type="slidenum">
              <a:rPr lang="en-IN" smtClean="0"/>
              <a:t>‹#›</a:t>
            </a:fld>
            <a:endParaRPr lang="en-IN"/>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30469" y="6254174"/>
            <a:ext cx="1461531" cy="511176"/>
          </a:xfrm>
          <a:prstGeom prst="rect">
            <a:avLst/>
          </a:prstGeom>
        </p:spPr>
      </p:pic>
    </p:spTree>
    <p:extLst>
      <p:ext uri="{BB962C8B-B14F-4D97-AF65-F5344CB8AC3E}">
        <p14:creationId xmlns:p14="http://schemas.microsoft.com/office/powerpoint/2010/main" val="2368269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1">
                <a:solidFill>
                  <a:schemeClr val="tx1"/>
                </a:solidFill>
              </a:defRPr>
            </a:lvl1pPr>
          </a:lstStyle>
          <a:p>
            <a:r>
              <a:rPr lang="en-US" dirty="0" smtClean="0"/>
              <a:t>Click to edit Master title style</a:t>
            </a:r>
            <a:endParaRPr lang="en-IN" dirty="0"/>
          </a:p>
        </p:txBody>
      </p:sp>
      <p:sp>
        <p:nvSpPr>
          <p:cNvPr id="3" name="Content Placeholder 2"/>
          <p:cNvSpPr>
            <a:spLocks noGrp="1"/>
          </p:cNvSpPr>
          <p:nvPr>
            <p:ph idx="1"/>
          </p:nvPr>
        </p:nvSpPr>
        <p:spPr>
          <a:xfrm>
            <a:off x="5183188" y="987425"/>
            <a:ext cx="6172200" cy="4873625"/>
          </a:xfrm>
        </p:spPr>
        <p:txBody>
          <a:bodyPr/>
          <a:lstStyle>
            <a:lvl1pPr>
              <a:defRPr sz="3200">
                <a:solidFill>
                  <a:schemeClr val="tx1"/>
                </a:solidFill>
              </a:defRPr>
            </a:lvl1pPr>
            <a:lvl2pPr>
              <a:defRPr sz="28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defRPr sz="2000"/>
            </a:lvl6pPr>
            <a:lvl7pPr>
              <a:defRPr sz="2000"/>
            </a:lvl7pPr>
            <a:lvl8pPr>
              <a:defRPr sz="2000"/>
            </a:lvl8pPr>
            <a:lvl9pPr>
              <a:defRPr sz="20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5A81D02-101C-4F58-A094-85D745AA2344}" type="datetimeFigureOut">
              <a:rPr lang="en-IN" smtClean="0"/>
              <a:t>02-11-2023</a:t>
            </a:fld>
            <a:endParaRPr lang="en-IN"/>
          </a:p>
        </p:txBody>
      </p:sp>
      <p:sp>
        <p:nvSpPr>
          <p:cNvPr id="6" name="Footer Placeholder 5"/>
          <p:cNvSpPr>
            <a:spLocks noGrp="1"/>
          </p:cNvSpPr>
          <p:nvPr>
            <p:ph type="ftr" sz="quarter" idx="11"/>
          </p:nvPr>
        </p:nvSpPr>
        <p:spPr/>
        <p:txBody>
          <a:bodyPr/>
          <a:lstStyle/>
          <a:p>
            <a:r>
              <a:rPr lang="en-IN" dirty="0" smtClean="0"/>
              <a:t>Paper ID:</a:t>
            </a:r>
            <a:endParaRPr lang="en-IN" dirty="0"/>
          </a:p>
        </p:txBody>
      </p:sp>
      <p:sp>
        <p:nvSpPr>
          <p:cNvPr id="7" name="Slide Number Placeholder 6"/>
          <p:cNvSpPr>
            <a:spLocks noGrp="1"/>
          </p:cNvSpPr>
          <p:nvPr>
            <p:ph type="sldNum" sz="quarter" idx="12"/>
          </p:nvPr>
        </p:nvSpPr>
        <p:spPr/>
        <p:txBody>
          <a:bodyPr/>
          <a:lstStyle/>
          <a:p>
            <a:fld id="{DEB85F51-3A9D-44CC-8181-BD962A1430FC}" type="slidenum">
              <a:rPr lang="en-IN" smtClean="0"/>
              <a:t>‹#›</a:t>
            </a:fld>
            <a:endParaRPr lang="en-IN"/>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30469" y="6254174"/>
            <a:ext cx="1461531" cy="511176"/>
          </a:xfrm>
          <a:prstGeom prst="rect">
            <a:avLst/>
          </a:prstGeom>
        </p:spPr>
      </p:pic>
    </p:spTree>
    <p:extLst>
      <p:ext uri="{BB962C8B-B14F-4D97-AF65-F5344CB8AC3E}">
        <p14:creationId xmlns:p14="http://schemas.microsoft.com/office/powerpoint/2010/main" val="4090537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chemeClr val="tx1"/>
                </a:solidFill>
              </a:defRPr>
            </a:lvl1pPr>
          </a:lstStyle>
          <a:p>
            <a:r>
              <a:rPr lang="en-US" dirty="0" smtClean="0"/>
              <a:t>Click to edit Master title style</a:t>
            </a:r>
            <a:endParaRPr lang="en-IN"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Edit Master text styles</a:t>
            </a:r>
          </a:p>
        </p:txBody>
      </p:sp>
      <p:sp>
        <p:nvSpPr>
          <p:cNvPr id="5" name="Date Placeholder 4"/>
          <p:cNvSpPr>
            <a:spLocks noGrp="1"/>
          </p:cNvSpPr>
          <p:nvPr>
            <p:ph type="dt" sz="half" idx="10"/>
          </p:nvPr>
        </p:nvSpPr>
        <p:spPr/>
        <p:txBody>
          <a:bodyPr/>
          <a:lstStyle/>
          <a:p>
            <a:fld id="{75A81D02-101C-4F58-A094-85D745AA2344}" type="datetimeFigureOut">
              <a:rPr lang="en-IN" smtClean="0"/>
              <a:t>02-11-2023</a:t>
            </a:fld>
            <a:endParaRPr lang="en-IN"/>
          </a:p>
        </p:txBody>
      </p:sp>
      <p:sp>
        <p:nvSpPr>
          <p:cNvPr id="6" name="Footer Placeholder 5"/>
          <p:cNvSpPr>
            <a:spLocks noGrp="1"/>
          </p:cNvSpPr>
          <p:nvPr>
            <p:ph type="ftr" sz="quarter" idx="11"/>
          </p:nvPr>
        </p:nvSpPr>
        <p:spPr/>
        <p:txBody>
          <a:bodyPr/>
          <a:lstStyle/>
          <a:p>
            <a:r>
              <a:rPr lang="en-IN" dirty="0" smtClean="0"/>
              <a:t>Paper ID:</a:t>
            </a:r>
            <a:endParaRPr lang="en-IN" dirty="0"/>
          </a:p>
        </p:txBody>
      </p:sp>
      <p:sp>
        <p:nvSpPr>
          <p:cNvPr id="7" name="Slide Number Placeholder 6"/>
          <p:cNvSpPr>
            <a:spLocks noGrp="1"/>
          </p:cNvSpPr>
          <p:nvPr>
            <p:ph type="sldNum" sz="quarter" idx="12"/>
          </p:nvPr>
        </p:nvSpPr>
        <p:spPr/>
        <p:txBody>
          <a:bodyPr/>
          <a:lstStyle/>
          <a:p>
            <a:fld id="{DEB85F51-3A9D-44CC-8181-BD962A1430FC}" type="slidenum">
              <a:rPr lang="en-IN" smtClean="0"/>
              <a:t>‹#›</a:t>
            </a:fld>
            <a:endParaRPr lang="en-IN"/>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30469" y="6254174"/>
            <a:ext cx="1461531" cy="511176"/>
          </a:xfrm>
          <a:prstGeom prst="rect">
            <a:avLst/>
          </a:prstGeom>
        </p:spPr>
      </p:pic>
    </p:spTree>
    <p:extLst>
      <p:ext uri="{BB962C8B-B14F-4D97-AF65-F5344CB8AC3E}">
        <p14:creationId xmlns:p14="http://schemas.microsoft.com/office/powerpoint/2010/main" val="2979896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62140" y="268715"/>
            <a:ext cx="9091527" cy="1070688"/>
          </a:xfrm>
          <a:prstGeom prst="rect">
            <a:avLst/>
          </a:prstGeom>
        </p:spPr>
        <p:txBody>
          <a:bodyPr vert="horz" lIns="91440" tIns="45720" rIns="91440" bIns="45720" rtlCol="0" anchor="ctr">
            <a:normAutofit/>
          </a:bodyPr>
          <a:lstStyle/>
          <a:p>
            <a:r>
              <a:rPr lang="en-US" dirty="0" smtClean="0"/>
              <a:t>Click to edit Master title style</a:t>
            </a:r>
            <a:endParaRPr lang="en-IN" dirty="0"/>
          </a:p>
        </p:txBody>
      </p:sp>
      <p:sp>
        <p:nvSpPr>
          <p:cNvPr id="3" name="Text Placeholder 2"/>
          <p:cNvSpPr>
            <a:spLocks noGrp="1"/>
          </p:cNvSpPr>
          <p:nvPr>
            <p:ph type="body" idx="1"/>
          </p:nvPr>
        </p:nvSpPr>
        <p:spPr>
          <a:xfrm>
            <a:off x="838200" y="1851382"/>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A81D02-101C-4F58-A094-85D745AA2344}" type="datetimeFigureOut">
              <a:rPr lang="en-IN" smtClean="0"/>
              <a:t>02-11-2023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B85F51-3A9D-44CC-8181-BD962A1430FC}" type="slidenum">
              <a:rPr lang="en-IN" smtClean="0"/>
              <a:t>‹#›</a:t>
            </a:fld>
            <a:endParaRPr lang="en-IN"/>
          </a:p>
        </p:txBody>
      </p:sp>
      <p:sp>
        <p:nvSpPr>
          <p:cNvPr id="8" name="Isosceles Triangle 7"/>
          <p:cNvSpPr/>
          <p:nvPr userDrawn="1"/>
        </p:nvSpPr>
        <p:spPr>
          <a:xfrm rot="5400000">
            <a:off x="-10194" y="-28443"/>
            <a:ext cx="2634803" cy="2640172"/>
          </a:xfrm>
          <a:prstGeom prst="triangle">
            <a:avLst>
              <a:gd name="adj" fmla="val 0"/>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07593" y="6289674"/>
            <a:ext cx="1478013" cy="458305"/>
          </a:xfrm>
          <a:prstGeom prst="rect">
            <a:avLst/>
          </a:prstGeom>
        </p:spPr>
      </p:pic>
      <p:pic>
        <p:nvPicPr>
          <p:cNvPr id="10" name="Picture 9"/>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730469" y="6254174"/>
            <a:ext cx="1461531" cy="511176"/>
          </a:xfrm>
          <a:prstGeom prst="rect">
            <a:avLst/>
          </a:prstGeom>
        </p:spPr>
      </p:pic>
      <p:pic>
        <p:nvPicPr>
          <p:cNvPr id="7" name="Picture 6"/>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0544" y="34775"/>
            <a:ext cx="1785062" cy="528378"/>
          </a:xfrm>
          <a:prstGeom prst="rect">
            <a:avLst/>
          </a:prstGeom>
        </p:spPr>
      </p:pic>
    </p:spTree>
    <p:extLst>
      <p:ext uri="{BB962C8B-B14F-4D97-AF65-F5344CB8AC3E}">
        <p14:creationId xmlns:p14="http://schemas.microsoft.com/office/powerpoint/2010/main" val="3993423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accent1">
              <a:lumMod val="20000"/>
              <a:lumOff val="8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61103"/>
            <a:ext cx="9144000" cy="2387600"/>
          </a:xfrm>
        </p:spPr>
        <p:txBody>
          <a:bodyPr/>
          <a:lstStyle/>
          <a:p>
            <a:r>
              <a:rPr lang="en-US" dirty="0" smtClean="0"/>
              <a:t>&lt;Paper Title&gt;</a:t>
            </a:r>
            <a:endParaRPr lang="en-IN" dirty="0"/>
          </a:p>
        </p:txBody>
      </p:sp>
      <p:sp>
        <p:nvSpPr>
          <p:cNvPr id="3" name="Subtitle 2"/>
          <p:cNvSpPr>
            <a:spLocks noGrp="1"/>
          </p:cNvSpPr>
          <p:nvPr>
            <p:ph type="subTitle" idx="1"/>
          </p:nvPr>
        </p:nvSpPr>
        <p:spPr>
          <a:xfrm>
            <a:off x="1524000" y="3602038"/>
            <a:ext cx="2760617" cy="1655762"/>
          </a:xfrm>
        </p:spPr>
        <p:txBody>
          <a:bodyPr/>
          <a:lstStyle/>
          <a:p>
            <a:r>
              <a:rPr lang="en-US" dirty="0" smtClean="0"/>
              <a:t>Paper ID</a:t>
            </a:r>
          </a:p>
          <a:p>
            <a:r>
              <a:rPr lang="en-US" dirty="0" smtClean="0"/>
              <a:t>&lt;paper ID&gt;</a:t>
            </a:r>
            <a:endParaRPr lang="en-IN" dirty="0"/>
          </a:p>
        </p:txBody>
      </p:sp>
      <p:sp>
        <p:nvSpPr>
          <p:cNvPr id="4" name="Subtitle 2"/>
          <p:cNvSpPr txBox="1">
            <a:spLocks/>
          </p:cNvSpPr>
          <p:nvPr/>
        </p:nvSpPr>
        <p:spPr>
          <a:xfrm>
            <a:off x="7907383" y="3504065"/>
            <a:ext cx="2760617"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accent1">
                    <a:lumMod val="7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accent1">
                    <a:lumMod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accent1">
                    <a:lumMod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accent1">
                    <a:lumMod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accent1">
                    <a:lumMod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smtClean="0">
                <a:solidFill>
                  <a:schemeClr val="tx1"/>
                </a:solidFill>
              </a:rPr>
              <a:t>Presenting Author</a:t>
            </a:r>
          </a:p>
          <a:p>
            <a:r>
              <a:rPr lang="en-US" dirty="0" smtClean="0">
                <a:solidFill>
                  <a:schemeClr val="tx1"/>
                </a:solidFill>
              </a:rPr>
              <a:t>&lt;author name&gt;</a:t>
            </a:r>
            <a:endParaRPr lang="en-IN" dirty="0">
              <a:solidFill>
                <a:schemeClr val="tx1"/>
              </a:solidFill>
            </a:endParaRPr>
          </a:p>
        </p:txBody>
      </p:sp>
      <p:sp>
        <p:nvSpPr>
          <p:cNvPr id="5" name="Subtitle 2"/>
          <p:cNvSpPr txBox="1">
            <a:spLocks/>
          </p:cNvSpPr>
          <p:nvPr/>
        </p:nvSpPr>
        <p:spPr>
          <a:xfrm>
            <a:off x="2196737" y="5376000"/>
            <a:ext cx="7798526" cy="1508125"/>
          </a:xfrm>
          <a:prstGeom prst="rect">
            <a:avLst/>
          </a:prstGeom>
        </p:spPr>
        <p:txBody>
          <a:bodyPr vert="horz" lIns="91440" tIns="45720" rIns="91440" bIns="45720" numCol="1"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accent1">
                    <a:lumMod val="7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accent1">
                    <a:lumMod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accent1">
                    <a:lumMod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accent1">
                    <a:lumMod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accent1">
                    <a:lumMod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dirty="0" smtClean="0">
                <a:solidFill>
                  <a:schemeClr val="tx1"/>
                </a:solidFill>
              </a:rPr>
              <a:t>&lt;please type the list of authors with their affiliations&gt;</a:t>
            </a:r>
            <a:endParaRPr lang="en-IN" sz="1800" dirty="0">
              <a:solidFill>
                <a:schemeClr val="tx1"/>
              </a:solidFill>
            </a:endParaRPr>
          </a:p>
        </p:txBody>
      </p:sp>
      <p:sp>
        <p:nvSpPr>
          <p:cNvPr id="6" name="Rectangle 5"/>
          <p:cNvSpPr/>
          <p:nvPr/>
        </p:nvSpPr>
        <p:spPr>
          <a:xfrm>
            <a:off x="2196738" y="4888468"/>
            <a:ext cx="7798525" cy="369332"/>
          </a:xfrm>
          <a:prstGeom prst="rect">
            <a:avLst/>
          </a:prstGeom>
        </p:spPr>
        <p:txBody>
          <a:bodyPr wrap="square">
            <a:spAutoFit/>
          </a:bodyPr>
          <a:lstStyle/>
          <a:p>
            <a:pPr algn="ctr"/>
            <a:r>
              <a:rPr lang="en-US" b="1" dirty="0"/>
              <a:t>Authors</a:t>
            </a:r>
            <a:endParaRPr lang="en-IN" b="1" dirty="0"/>
          </a:p>
        </p:txBody>
      </p:sp>
    </p:spTree>
    <p:extLst>
      <p:ext uri="{BB962C8B-B14F-4D97-AF65-F5344CB8AC3E}">
        <p14:creationId xmlns:p14="http://schemas.microsoft.com/office/powerpoint/2010/main" val="2677440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1901" y="72386"/>
            <a:ext cx="9314803" cy="731217"/>
          </a:xfrm>
        </p:spPr>
        <p:txBody>
          <a:bodyPr/>
          <a:lstStyle/>
          <a:p>
            <a:endParaRPr lang="en-IN" dirty="0"/>
          </a:p>
        </p:txBody>
      </p:sp>
      <p:sp>
        <p:nvSpPr>
          <p:cNvPr id="3" name="Content Placeholder 2"/>
          <p:cNvSpPr>
            <a:spLocks noGrp="1"/>
          </p:cNvSpPr>
          <p:nvPr>
            <p:ph idx="1"/>
          </p:nvPr>
        </p:nvSpPr>
        <p:spPr/>
        <p:txBody>
          <a:bodyPr/>
          <a:lstStyle/>
          <a:p>
            <a:endParaRPr lang="en-IN" dirty="0"/>
          </a:p>
        </p:txBody>
      </p:sp>
    </p:spTree>
    <p:extLst>
      <p:ext uri="{BB962C8B-B14F-4D97-AF65-F5344CB8AC3E}">
        <p14:creationId xmlns:p14="http://schemas.microsoft.com/office/powerpoint/2010/main" val="3078107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519113" y="1185863"/>
            <a:ext cx="5499302" cy="4910137"/>
          </a:xfrm>
        </p:spPr>
        <p:txBody>
          <a:bodyPr/>
          <a:lstStyle/>
          <a:p>
            <a:endParaRPr lang="en-US" dirty="0"/>
          </a:p>
        </p:txBody>
      </p:sp>
      <p:sp>
        <p:nvSpPr>
          <p:cNvPr id="9" name="Content Placeholder 2"/>
          <p:cNvSpPr>
            <a:spLocks noGrp="1"/>
          </p:cNvSpPr>
          <p:nvPr>
            <p:ph idx="1"/>
          </p:nvPr>
        </p:nvSpPr>
        <p:spPr>
          <a:xfrm>
            <a:off x="6251171" y="1186249"/>
            <a:ext cx="5586602" cy="4909751"/>
          </a:xfrm>
        </p:spPr>
        <p:txBody>
          <a:bodyPr/>
          <a:lstStyle/>
          <a:p>
            <a:endParaRPr lang="en-IN" dirty="0"/>
          </a:p>
        </p:txBody>
      </p:sp>
      <p:sp>
        <p:nvSpPr>
          <p:cNvPr id="5" name="Title 1"/>
          <p:cNvSpPr>
            <a:spLocks noGrp="1"/>
          </p:cNvSpPr>
          <p:nvPr>
            <p:ph type="title"/>
          </p:nvPr>
        </p:nvSpPr>
        <p:spPr>
          <a:xfrm>
            <a:off x="2771901" y="72386"/>
            <a:ext cx="9314803" cy="731217"/>
          </a:xfrm>
        </p:spPr>
        <p:txBody>
          <a:bodyPr/>
          <a:lstStyle/>
          <a:p>
            <a:endParaRPr lang="en-IN" dirty="0"/>
          </a:p>
        </p:txBody>
      </p:sp>
    </p:spTree>
    <p:extLst>
      <p:ext uri="{BB962C8B-B14F-4D97-AF65-F5344CB8AC3E}">
        <p14:creationId xmlns:p14="http://schemas.microsoft.com/office/powerpoint/2010/main" val="22378244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6172200" y="1185864"/>
            <a:ext cx="5532120" cy="601371"/>
          </a:xfrm>
        </p:spPr>
        <p:txBody>
          <a:bodyPr>
            <a:normAutofit/>
          </a:bodyPr>
          <a:lstStyle/>
          <a:p>
            <a:endParaRPr lang="en-IN" dirty="0">
              <a:solidFill>
                <a:schemeClr val="tx1"/>
              </a:solidFill>
            </a:endParaRPr>
          </a:p>
        </p:txBody>
      </p:sp>
      <p:sp>
        <p:nvSpPr>
          <p:cNvPr id="6" name="Content Placeholder 5"/>
          <p:cNvSpPr>
            <a:spLocks noGrp="1"/>
          </p:cNvSpPr>
          <p:nvPr>
            <p:ph sz="quarter" idx="4"/>
          </p:nvPr>
        </p:nvSpPr>
        <p:spPr>
          <a:xfrm>
            <a:off x="6172200" y="1903615"/>
            <a:ext cx="5532120" cy="4352549"/>
          </a:xfrm>
        </p:spPr>
        <p:txBody>
          <a:bodyPr/>
          <a:lstStyle/>
          <a:p>
            <a:endParaRPr lang="en-IN" dirty="0"/>
          </a:p>
        </p:txBody>
      </p:sp>
      <p:sp>
        <p:nvSpPr>
          <p:cNvPr id="9" name="Text Placeholder 4"/>
          <p:cNvSpPr>
            <a:spLocks noGrp="1"/>
          </p:cNvSpPr>
          <p:nvPr>
            <p:ph type="body" sz="quarter" idx="3"/>
          </p:nvPr>
        </p:nvSpPr>
        <p:spPr>
          <a:xfrm>
            <a:off x="405938" y="1185863"/>
            <a:ext cx="5532120" cy="601371"/>
          </a:xfrm>
        </p:spPr>
        <p:txBody>
          <a:bodyPr>
            <a:normAutofit/>
          </a:bodyPr>
          <a:lstStyle/>
          <a:p>
            <a:endParaRPr lang="en-IN" dirty="0">
              <a:solidFill>
                <a:schemeClr val="tx1"/>
              </a:solidFill>
            </a:endParaRPr>
          </a:p>
        </p:txBody>
      </p:sp>
      <p:sp>
        <p:nvSpPr>
          <p:cNvPr id="10" name="Content Placeholder 5"/>
          <p:cNvSpPr>
            <a:spLocks noGrp="1"/>
          </p:cNvSpPr>
          <p:nvPr>
            <p:ph sz="quarter" idx="4"/>
          </p:nvPr>
        </p:nvSpPr>
        <p:spPr>
          <a:xfrm>
            <a:off x="405938" y="1903615"/>
            <a:ext cx="5532120" cy="4352549"/>
          </a:xfrm>
        </p:spPr>
        <p:txBody>
          <a:bodyPr/>
          <a:lstStyle/>
          <a:p>
            <a:endParaRPr lang="en-IN" dirty="0"/>
          </a:p>
        </p:txBody>
      </p:sp>
      <p:sp>
        <p:nvSpPr>
          <p:cNvPr id="8" name="Title 1"/>
          <p:cNvSpPr>
            <a:spLocks noGrp="1"/>
          </p:cNvSpPr>
          <p:nvPr>
            <p:ph type="title"/>
          </p:nvPr>
        </p:nvSpPr>
        <p:spPr>
          <a:xfrm>
            <a:off x="2771901" y="72386"/>
            <a:ext cx="9314803" cy="731217"/>
          </a:xfrm>
        </p:spPr>
        <p:txBody>
          <a:bodyPr/>
          <a:lstStyle/>
          <a:p>
            <a:endParaRPr lang="en-IN" dirty="0"/>
          </a:p>
        </p:txBody>
      </p:sp>
    </p:spTree>
    <p:extLst>
      <p:ext uri="{BB962C8B-B14F-4D97-AF65-F5344CB8AC3E}">
        <p14:creationId xmlns:p14="http://schemas.microsoft.com/office/powerpoint/2010/main" val="3443126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4696" y="66503"/>
            <a:ext cx="8417416" cy="756458"/>
          </a:xfrm>
        </p:spPr>
        <p:txBody>
          <a:bodyPr/>
          <a:lstStyle/>
          <a:p>
            <a:endParaRPr lang="en-IN" dirty="0"/>
          </a:p>
        </p:txBody>
      </p:sp>
    </p:spTree>
    <p:extLst>
      <p:ext uri="{BB962C8B-B14F-4D97-AF65-F5344CB8AC3E}">
        <p14:creationId xmlns:p14="http://schemas.microsoft.com/office/powerpoint/2010/main" val="2194064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791</TotalTime>
  <Words>28</Words>
  <Application>Microsoft Office PowerPoint</Application>
  <PresentationFormat>Widescreen</PresentationFormat>
  <Paragraphs>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&lt;Paper Title&gt;</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Suraj KP</cp:lastModifiedBy>
  <cp:revision>157</cp:revision>
  <dcterms:created xsi:type="dcterms:W3CDTF">2021-04-26T07:27:11Z</dcterms:created>
  <dcterms:modified xsi:type="dcterms:W3CDTF">2023-11-02T06:31:58Z</dcterms:modified>
</cp:coreProperties>
</file>